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56" r:id="rId4"/>
    <p:sldId id="260" r:id="rId5"/>
    <p:sldId id="257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27" autoAdjust="0"/>
    <p:restoredTop sz="86384" autoAdjust="0"/>
  </p:normalViewPr>
  <p:slideViewPr>
    <p:cSldViewPr>
      <p:cViewPr varScale="1">
        <p:scale>
          <a:sx n="79" d="100"/>
          <a:sy n="79" d="100"/>
        </p:scale>
        <p:origin x="-4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4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53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92E4E3-C31F-437A-99A4-C40A483F745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988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4B9C3E-3D20-4D82-8B87-3F673D3DD4E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237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95AAF-C500-4062-B13F-EB0F69E6AAF7}" type="slidenum">
              <a:rPr lang="es-ES"/>
              <a:pPr/>
              <a:t>1</a:t>
            </a:fld>
            <a:endParaRPr lang="es-ES"/>
          </a:p>
        </p:txBody>
      </p:sp>
      <p:sp>
        <p:nvSpPr>
          <p:cNvPr id="2560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BE98A1-C365-4ABB-9713-3D3B4CF2A3C2}" type="slidenum">
              <a:rPr lang="es-ES"/>
              <a:pPr/>
              <a:t>2</a:t>
            </a:fld>
            <a:endParaRPr lang="es-ES"/>
          </a:p>
        </p:txBody>
      </p:sp>
      <p:sp>
        <p:nvSpPr>
          <p:cNvPr id="2662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1EE014-2A80-4C07-BB62-8C7ECB35F6DD}" type="slidenum">
              <a:rPr lang="es-ES"/>
              <a:pPr/>
              <a:t>3</a:t>
            </a:fld>
            <a:endParaRPr lang="es-E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1BFDFF-02C9-47DE-AA29-F3E6F2C695EF}" type="slidenum">
              <a:rPr lang="es-ES"/>
              <a:pPr/>
              <a:t>4</a:t>
            </a:fld>
            <a:endParaRPr lang="es-ES"/>
          </a:p>
        </p:txBody>
      </p:sp>
      <p:sp>
        <p:nvSpPr>
          <p:cNvPr id="296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FD9030-D2AF-4F0D-BBE8-35B5C3AF8DEF}" type="slidenum">
              <a:rPr lang="es-ES"/>
              <a:pPr/>
              <a:t>5</a:t>
            </a:fld>
            <a:endParaRPr lang="es-E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56777-BDB6-4411-AB55-7F42019A385F}" type="slidenum">
              <a:rPr lang="es-ES"/>
              <a:pPr/>
              <a:t>6</a:t>
            </a:fld>
            <a:endParaRPr lang="es-E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58606-B2FA-4023-A9DE-50EB76B3CD81}" type="slidenum">
              <a:rPr lang="es-ES"/>
              <a:pPr/>
              <a:t>7</a:t>
            </a:fld>
            <a:endParaRPr lang="es-E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5648B8-4824-4826-94DB-4F17993C5474}" type="slidenum">
              <a:rPr lang="es-ES"/>
              <a:pPr/>
              <a:t>8</a:t>
            </a:fld>
            <a:endParaRPr lang="es-E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7597BF-DBAA-429A-9AF4-B7FE35C526A7}" type="slidenum">
              <a:rPr lang="es-ES"/>
              <a:pPr/>
              <a:t>9</a:t>
            </a:fld>
            <a:endParaRPr lang="es-E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9C25-CD3D-4705-AA38-7B48965A0AB9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F3AC82C6-EDE5-47DA-9A67-0A1A5A66622B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5075-3FF8-4CC5-9BF4-11EBE3F4BA5F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30DCA01-F023-497F-9D3E-938A375BC1B8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55848-9420-4B40-813C-FE8A9E61F3C6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F9D5167A-4D11-45E9-88BB-E1D385439E8C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Text Placeholde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02FAF8-F294-4F9D-B6C1-04C33D4402FB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C0E9AC9-8364-4E1E-B1A0-B2DD3D8C2671}" type="slidenum">
              <a:rPr lang="es-ES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A165-1C86-4376-A481-A8DCF2EA96D7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ECA9DA2-6155-45FD-9E93-A6EE57C0ED4A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35A2-D783-46DA-83F5-317BE21D94E6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0719366-16FC-4195-B780-3BC25A56957A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D4B4-4307-4424-A36F-DFEFCA0AF7CD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51C73F2-295B-4759-A42B-611D3518654F}" type="slidenum">
              <a:rPr lang="es-ES" smtClean="0"/>
              <a:pPr lvl="1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E02F7-487E-4511-9DF3-684A1058E951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5E47373-C904-4E6A-8449-32DAD195FC5C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69A18-842E-49D6-881D-1802F4E99096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BAEE4BC-8422-4D1B-955D-DA0601E7DE28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1320-2131-4FAE-9292-9E39B8327F23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F00755C5-CF41-4F0C-BD36-37FA96F5A06A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3094-B85C-4CAE-BFA3-E3643FB8178A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1"/>
            <a:fld id="{C4BA524F-A434-427E-9996-17F137EFEE51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06F2-1625-453B-898F-EB1C9C80C7AE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FC1AB12F-0D67-446C-AE86-1B67969173CA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92BF510-BE34-4E8A-8F32-606046E1BC9A}" type="datetime1">
              <a:rPr lang="es-ES" smtClean="0"/>
              <a:pPr/>
              <a:t>14/03/2011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AULACLIC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lvl="1"/>
            <a:fld id="{447988BB-D8E0-467D-B31C-F3D42B7ED636}" type="slidenum">
              <a:rPr lang="es-ES" smtClean="0"/>
              <a:pPr lvl="1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3. Orden </a:t>
            </a:r>
            <a:r>
              <a:rPr lang="es-E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del día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Enumere los temas que se van a tratar</a:t>
            </a:r>
          </a:p>
          <a:p>
            <a:r>
              <a:rPr lang="es-ES" dirty="0"/>
              <a:t>Enumere el tiempo asignado a cada uno de ellos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0BC73-4A5B-404A-8049-E8E5980FA418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4BA693D-0225-4523-8259-93A21F515FCC}" type="slidenum">
              <a:rPr lang="es-ES"/>
              <a:pPr lvl="1"/>
              <a:t>1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4. Información </a:t>
            </a:r>
            <a:r>
              <a:rPr lang="es-E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general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Exponga la idea general del tema</a:t>
            </a:r>
          </a:p>
          <a:p>
            <a:r>
              <a:rPr lang="es-ES" dirty="0"/>
              <a:t>Explique la relación entre los distintos temas</a:t>
            </a:r>
          </a:p>
        </p:txBody>
      </p:sp>
      <p:sp>
        <p:nvSpPr>
          <p:cNvPr id="13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1D4F6-2EB7-44EE-A4D8-1571D9C5B126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14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15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D641EB4-1944-47B2-B724-20A3159FEA9C}" type="slidenum">
              <a:rPr lang="es-ES"/>
              <a:pPr lvl="1"/>
              <a:t>2</a:t>
            </a:fld>
            <a:endParaRPr lang="es-ES"/>
          </a:p>
        </p:txBody>
      </p:sp>
      <p:sp>
        <p:nvSpPr>
          <p:cNvPr id="7172" name="Puzzle5"/>
          <p:cNvSpPr>
            <a:spLocks noChangeAspect="1" noEditPoints="1" noChangeArrowheads="1"/>
          </p:cNvSpPr>
          <p:nvPr/>
        </p:nvSpPr>
        <p:spPr bwMode="blackWhite">
          <a:xfrm>
            <a:off x="6019800" y="4327525"/>
            <a:ext cx="1524000" cy="1206500"/>
          </a:xfrm>
          <a:custGeom>
            <a:avLst/>
            <a:gdLst>
              <a:gd name="T0" fmla="*/ 4880 w 21600"/>
              <a:gd name="T1" fmla="*/ 6714 h 21600"/>
              <a:gd name="T2" fmla="*/ 16494 w 21600"/>
              <a:gd name="T3" fmla="*/ 13712 h 21600"/>
            </a:gdLst>
            <a:ahLst/>
            <a:cxnLst/>
            <a:rect l="T0" t="T1" r="T2" b="T3"/>
            <a:pathLst>
              <a:path w="21600" h="21600">
                <a:moveTo>
                  <a:pt x="4281" y="12397"/>
                </a:moveTo>
                <a:lnTo>
                  <a:pt x="4168" y="12510"/>
                </a:lnTo>
                <a:lnTo>
                  <a:pt x="4044" y="12623"/>
                </a:lnTo>
                <a:lnTo>
                  <a:pt x="3931" y="12680"/>
                </a:lnTo>
                <a:lnTo>
                  <a:pt x="3807" y="12736"/>
                </a:lnTo>
                <a:lnTo>
                  <a:pt x="3671" y="12736"/>
                </a:lnTo>
                <a:lnTo>
                  <a:pt x="3558" y="12736"/>
                </a:lnTo>
                <a:lnTo>
                  <a:pt x="3434" y="12708"/>
                </a:lnTo>
                <a:lnTo>
                  <a:pt x="3321" y="12651"/>
                </a:lnTo>
                <a:lnTo>
                  <a:pt x="3061" y="12538"/>
                </a:lnTo>
                <a:lnTo>
                  <a:pt x="2824" y="12383"/>
                </a:lnTo>
                <a:lnTo>
                  <a:pt x="2564" y="12185"/>
                </a:lnTo>
                <a:lnTo>
                  <a:pt x="2327" y="12029"/>
                </a:lnTo>
                <a:lnTo>
                  <a:pt x="2067" y="11860"/>
                </a:lnTo>
                <a:lnTo>
                  <a:pt x="1807" y="11718"/>
                </a:lnTo>
                <a:lnTo>
                  <a:pt x="1671" y="11704"/>
                </a:lnTo>
                <a:lnTo>
                  <a:pt x="1547" y="11676"/>
                </a:lnTo>
                <a:lnTo>
                  <a:pt x="1412" y="11676"/>
                </a:lnTo>
                <a:lnTo>
                  <a:pt x="1287" y="11676"/>
                </a:lnTo>
                <a:lnTo>
                  <a:pt x="1152" y="11704"/>
                </a:lnTo>
                <a:lnTo>
                  <a:pt x="1005" y="11775"/>
                </a:lnTo>
                <a:lnTo>
                  <a:pt x="869" y="11860"/>
                </a:lnTo>
                <a:lnTo>
                  <a:pt x="745" y="12001"/>
                </a:lnTo>
                <a:lnTo>
                  <a:pt x="587" y="12128"/>
                </a:lnTo>
                <a:lnTo>
                  <a:pt x="463" y="12326"/>
                </a:lnTo>
                <a:lnTo>
                  <a:pt x="305" y="12567"/>
                </a:lnTo>
                <a:lnTo>
                  <a:pt x="180" y="12835"/>
                </a:lnTo>
                <a:lnTo>
                  <a:pt x="112" y="13005"/>
                </a:lnTo>
                <a:lnTo>
                  <a:pt x="67" y="13189"/>
                </a:lnTo>
                <a:lnTo>
                  <a:pt x="45" y="13429"/>
                </a:lnTo>
                <a:lnTo>
                  <a:pt x="45" y="13683"/>
                </a:lnTo>
                <a:lnTo>
                  <a:pt x="67" y="13924"/>
                </a:lnTo>
                <a:lnTo>
                  <a:pt x="135" y="14192"/>
                </a:lnTo>
                <a:lnTo>
                  <a:pt x="225" y="14447"/>
                </a:lnTo>
                <a:lnTo>
                  <a:pt x="327" y="14687"/>
                </a:lnTo>
                <a:lnTo>
                  <a:pt x="485" y="14899"/>
                </a:lnTo>
                <a:lnTo>
                  <a:pt x="655" y="15097"/>
                </a:lnTo>
                <a:lnTo>
                  <a:pt x="768" y="15168"/>
                </a:lnTo>
                <a:lnTo>
                  <a:pt x="869" y="15252"/>
                </a:lnTo>
                <a:lnTo>
                  <a:pt x="982" y="15309"/>
                </a:lnTo>
                <a:lnTo>
                  <a:pt x="1118" y="15365"/>
                </a:lnTo>
                <a:lnTo>
                  <a:pt x="1242" y="15394"/>
                </a:lnTo>
                <a:lnTo>
                  <a:pt x="1389" y="15422"/>
                </a:lnTo>
                <a:lnTo>
                  <a:pt x="1547" y="15422"/>
                </a:lnTo>
                <a:lnTo>
                  <a:pt x="1717" y="15422"/>
                </a:lnTo>
                <a:lnTo>
                  <a:pt x="1897" y="15394"/>
                </a:lnTo>
                <a:lnTo>
                  <a:pt x="2067" y="15365"/>
                </a:lnTo>
                <a:lnTo>
                  <a:pt x="2259" y="15281"/>
                </a:lnTo>
                <a:lnTo>
                  <a:pt x="2462" y="15196"/>
                </a:lnTo>
                <a:lnTo>
                  <a:pt x="2779" y="15069"/>
                </a:lnTo>
                <a:lnTo>
                  <a:pt x="3038" y="14956"/>
                </a:lnTo>
                <a:lnTo>
                  <a:pt x="3298" y="14871"/>
                </a:lnTo>
                <a:lnTo>
                  <a:pt x="3547" y="14842"/>
                </a:lnTo>
                <a:lnTo>
                  <a:pt x="3648" y="14871"/>
                </a:lnTo>
                <a:lnTo>
                  <a:pt x="3761" y="14899"/>
                </a:lnTo>
                <a:lnTo>
                  <a:pt x="3841" y="14956"/>
                </a:lnTo>
                <a:lnTo>
                  <a:pt x="3953" y="15040"/>
                </a:lnTo>
                <a:lnTo>
                  <a:pt x="4044" y="15139"/>
                </a:lnTo>
                <a:lnTo>
                  <a:pt x="4123" y="15281"/>
                </a:lnTo>
                <a:lnTo>
                  <a:pt x="4213" y="15450"/>
                </a:lnTo>
                <a:lnTo>
                  <a:pt x="4281" y="15662"/>
                </a:lnTo>
                <a:lnTo>
                  <a:pt x="4360" y="15903"/>
                </a:lnTo>
                <a:lnTo>
                  <a:pt x="4428" y="16171"/>
                </a:lnTo>
                <a:lnTo>
                  <a:pt x="4473" y="16482"/>
                </a:lnTo>
                <a:lnTo>
                  <a:pt x="4541" y="16779"/>
                </a:lnTo>
                <a:lnTo>
                  <a:pt x="4586" y="17132"/>
                </a:lnTo>
                <a:lnTo>
                  <a:pt x="4609" y="17486"/>
                </a:lnTo>
                <a:lnTo>
                  <a:pt x="4620" y="17868"/>
                </a:lnTo>
                <a:lnTo>
                  <a:pt x="4620" y="18235"/>
                </a:lnTo>
                <a:lnTo>
                  <a:pt x="4620" y="18617"/>
                </a:lnTo>
                <a:lnTo>
                  <a:pt x="4620" y="19027"/>
                </a:lnTo>
                <a:lnTo>
                  <a:pt x="4586" y="19408"/>
                </a:lnTo>
                <a:lnTo>
                  <a:pt x="4541" y="19790"/>
                </a:lnTo>
                <a:lnTo>
                  <a:pt x="4496" y="20172"/>
                </a:lnTo>
                <a:lnTo>
                  <a:pt x="4405" y="20525"/>
                </a:lnTo>
                <a:lnTo>
                  <a:pt x="4326" y="20879"/>
                </a:lnTo>
                <a:lnTo>
                  <a:pt x="4236" y="21204"/>
                </a:lnTo>
                <a:lnTo>
                  <a:pt x="4778" y="21204"/>
                </a:lnTo>
                <a:lnTo>
                  <a:pt x="5298" y="21204"/>
                </a:lnTo>
                <a:lnTo>
                  <a:pt x="5817" y="21204"/>
                </a:lnTo>
                <a:lnTo>
                  <a:pt x="6269" y="21204"/>
                </a:lnTo>
                <a:lnTo>
                  <a:pt x="6710" y="21204"/>
                </a:lnTo>
                <a:lnTo>
                  <a:pt x="7094" y="21204"/>
                </a:lnTo>
                <a:lnTo>
                  <a:pt x="7444" y="21204"/>
                </a:lnTo>
                <a:lnTo>
                  <a:pt x="7704" y="21204"/>
                </a:lnTo>
                <a:lnTo>
                  <a:pt x="8054" y="21062"/>
                </a:lnTo>
                <a:lnTo>
                  <a:pt x="8337" y="20935"/>
                </a:lnTo>
                <a:lnTo>
                  <a:pt x="8597" y="20737"/>
                </a:lnTo>
                <a:lnTo>
                  <a:pt x="8834" y="20553"/>
                </a:lnTo>
                <a:lnTo>
                  <a:pt x="9003" y="20327"/>
                </a:lnTo>
                <a:lnTo>
                  <a:pt x="9184" y="20087"/>
                </a:lnTo>
                <a:lnTo>
                  <a:pt x="9286" y="19847"/>
                </a:lnTo>
                <a:lnTo>
                  <a:pt x="9376" y="19592"/>
                </a:lnTo>
                <a:lnTo>
                  <a:pt x="9444" y="19324"/>
                </a:lnTo>
                <a:lnTo>
                  <a:pt x="9466" y="19055"/>
                </a:lnTo>
                <a:lnTo>
                  <a:pt x="9466" y="18786"/>
                </a:lnTo>
                <a:lnTo>
                  <a:pt x="9421" y="18546"/>
                </a:lnTo>
                <a:lnTo>
                  <a:pt x="9353" y="18263"/>
                </a:lnTo>
                <a:lnTo>
                  <a:pt x="9241" y="18023"/>
                </a:lnTo>
                <a:lnTo>
                  <a:pt x="9139" y="17783"/>
                </a:lnTo>
                <a:lnTo>
                  <a:pt x="8958" y="17557"/>
                </a:lnTo>
                <a:lnTo>
                  <a:pt x="8811" y="17316"/>
                </a:lnTo>
                <a:lnTo>
                  <a:pt x="8676" y="17076"/>
                </a:lnTo>
                <a:lnTo>
                  <a:pt x="8597" y="16807"/>
                </a:lnTo>
                <a:lnTo>
                  <a:pt x="8506" y="16510"/>
                </a:lnTo>
                <a:lnTo>
                  <a:pt x="8484" y="16200"/>
                </a:lnTo>
                <a:lnTo>
                  <a:pt x="8484" y="15903"/>
                </a:lnTo>
                <a:lnTo>
                  <a:pt x="8506" y="15606"/>
                </a:lnTo>
                <a:lnTo>
                  <a:pt x="8574" y="15309"/>
                </a:lnTo>
                <a:lnTo>
                  <a:pt x="8676" y="15040"/>
                </a:lnTo>
                <a:lnTo>
                  <a:pt x="8811" y="14772"/>
                </a:lnTo>
                <a:lnTo>
                  <a:pt x="8902" y="14659"/>
                </a:lnTo>
                <a:lnTo>
                  <a:pt x="9003" y="14517"/>
                </a:lnTo>
                <a:lnTo>
                  <a:pt x="9094" y="14418"/>
                </a:lnTo>
                <a:lnTo>
                  <a:pt x="9218" y="14334"/>
                </a:lnTo>
                <a:lnTo>
                  <a:pt x="9331" y="14249"/>
                </a:lnTo>
                <a:lnTo>
                  <a:pt x="9466" y="14164"/>
                </a:lnTo>
                <a:lnTo>
                  <a:pt x="9613" y="14093"/>
                </a:lnTo>
                <a:lnTo>
                  <a:pt x="9760" y="14037"/>
                </a:lnTo>
                <a:lnTo>
                  <a:pt x="9918" y="13980"/>
                </a:lnTo>
                <a:lnTo>
                  <a:pt x="10088" y="13952"/>
                </a:lnTo>
                <a:lnTo>
                  <a:pt x="10291" y="13924"/>
                </a:lnTo>
                <a:lnTo>
                  <a:pt x="10483" y="13924"/>
                </a:lnTo>
                <a:lnTo>
                  <a:pt x="10698" y="13924"/>
                </a:lnTo>
                <a:lnTo>
                  <a:pt x="10890" y="13952"/>
                </a:lnTo>
                <a:lnTo>
                  <a:pt x="11071" y="14008"/>
                </a:lnTo>
                <a:lnTo>
                  <a:pt x="11240" y="14065"/>
                </a:lnTo>
                <a:lnTo>
                  <a:pt x="11387" y="14136"/>
                </a:lnTo>
                <a:lnTo>
                  <a:pt x="11545" y="14220"/>
                </a:lnTo>
                <a:lnTo>
                  <a:pt x="11669" y="14305"/>
                </a:lnTo>
                <a:lnTo>
                  <a:pt x="11782" y="14418"/>
                </a:lnTo>
                <a:lnTo>
                  <a:pt x="11895" y="14517"/>
                </a:lnTo>
                <a:lnTo>
                  <a:pt x="11974" y="14659"/>
                </a:lnTo>
                <a:lnTo>
                  <a:pt x="12065" y="14800"/>
                </a:lnTo>
                <a:lnTo>
                  <a:pt x="12133" y="14927"/>
                </a:lnTo>
                <a:lnTo>
                  <a:pt x="12234" y="15252"/>
                </a:lnTo>
                <a:lnTo>
                  <a:pt x="12302" y="15549"/>
                </a:lnTo>
                <a:lnTo>
                  <a:pt x="12325" y="15874"/>
                </a:lnTo>
                <a:lnTo>
                  <a:pt x="12325" y="16200"/>
                </a:lnTo>
                <a:lnTo>
                  <a:pt x="12279" y="16525"/>
                </a:lnTo>
                <a:lnTo>
                  <a:pt x="12212" y="16850"/>
                </a:lnTo>
                <a:lnTo>
                  <a:pt x="12133" y="17132"/>
                </a:lnTo>
                <a:lnTo>
                  <a:pt x="12042" y="17373"/>
                </a:lnTo>
                <a:lnTo>
                  <a:pt x="11918" y="17585"/>
                </a:lnTo>
                <a:lnTo>
                  <a:pt x="11782" y="17754"/>
                </a:lnTo>
                <a:lnTo>
                  <a:pt x="11647" y="17882"/>
                </a:lnTo>
                <a:lnTo>
                  <a:pt x="11523" y="18080"/>
                </a:lnTo>
                <a:lnTo>
                  <a:pt x="11432" y="18263"/>
                </a:lnTo>
                <a:lnTo>
                  <a:pt x="11353" y="18490"/>
                </a:lnTo>
                <a:lnTo>
                  <a:pt x="11285" y="18702"/>
                </a:lnTo>
                <a:lnTo>
                  <a:pt x="11240" y="18942"/>
                </a:lnTo>
                <a:lnTo>
                  <a:pt x="11217" y="19196"/>
                </a:lnTo>
                <a:lnTo>
                  <a:pt x="11217" y="19465"/>
                </a:lnTo>
                <a:lnTo>
                  <a:pt x="11263" y="19705"/>
                </a:lnTo>
                <a:lnTo>
                  <a:pt x="11330" y="19946"/>
                </a:lnTo>
                <a:lnTo>
                  <a:pt x="11410" y="20200"/>
                </a:lnTo>
                <a:lnTo>
                  <a:pt x="11545" y="20440"/>
                </a:lnTo>
                <a:lnTo>
                  <a:pt x="11715" y="20652"/>
                </a:lnTo>
                <a:lnTo>
                  <a:pt x="11918" y="20850"/>
                </a:lnTo>
                <a:lnTo>
                  <a:pt x="12155" y="21034"/>
                </a:lnTo>
                <a:lnTo>
                  <a:pt x="12438" y="21204"/>
                </a:lnTo>
                <a:lnTo>
                  <a:pt x="12562" y="21232"/>
                </a:lnTo>
                <a:lnTo>
                  <a:pt x="12889" y="21317"/>
                </a:lnTo>
                <a:lnTo>
                  <a:pt x="13364" y="21416"/>
                </a:lnTo>
                <a:lnTo>
                  <a:pt x="13997" y="21529"/>
                </a:lnTo>
                <a:lnTo>
                  <a:pt x="14347" y="21585"/>
                </a:lnTo>
                <a:lnTo>
                  <a:pt x="14686" y="21614"/>
                </a:lnTo>
                <a:lnTo>
                  <a:pt x="15058" y="21642"/>
                </a:lnTo>
                <a:lnTo>
                  <a:pt x="15443" y="21642"/>
                </a:lnTo>
                <a:lnTo>
                  <a:pt x="15815" y="21642"/>
                </a:lnTo>
                <a:lnTo>
                  <a:pt x="16211" y="21614"/>
                </a:lnTo>
                <a:lnTo>
                  <a:pt x="16550" y="21529"/>
                </a:lnTo>
                <a:lnTo>
                  <a:pt x="16923" y="21444"/>
                </a:lnTo>
                <a:lnTo>
                  <a:pt x="16855" y="21232"/>
                </a:lnTo>
                <a:lnTo>
                  <a:pt x="16810" y="20978"/>
                </a:lnTo>
                <a:lnTo>
                  <a:pt x="16776" y="20709"/>
                </a:lnTo>
                <a:lnTo>
                  <a:pt x="16753" y="20412"/>
                </a:lnTo>
                <a:lnTo>
                  <a:pt x="16730" y="19762"/>
                </a:lnTo>
                <a:lnTo>
                  <a:pt x="16730" y="19055"/>
                </a:lnTo>
                <a:lnTo>
                  <a:pt x="16753" y="18348"/>
                </a:lnTo>
                <a:lnTo>
                  <a:pt x="16787" y="17641"/>
                </a:lnTo>
                <a:lnTo>
                  <a:pt x="16855" y="16991"/>
                </a:lnTo>
                <a:lnTo>
                  <a:pt x="16923" y="16426"/>
                </a:lnTo>
                <a:lnTo>
                  <a:pt x="16968" y="16171"/>
                </a:lnTo>
                <a:lnTo>
                  <a:pt x="17035" y="15987"/>
                </a:lnTo>
                <a:lnTo>
                  <a:pt x="17115" y="15832"/>
                </a:lnTo>
                <a:lnTo>
                  <a:pt x="17228" y="15691"/>
                </a:lnTo>
                <a:lnTo>
                  <a:pt x="17352" y="15606"/>
                </a:lnTo>
                <a:lnTo>
                  <a:pt x="17487" y="15549"/>
                </a:lnTo>
                <a:lnTo>
                  <a:pt x="17634" y="15493"/>
                </a:lnTo>
                <a:lnTo>
                  <a:pt x="17792" y="15493"/>
                </a:lnTo>
                <a:lnTo>
                  <a:pt x="17939" y="15521"/>
                </a:lnTo>
                <a:lnTo>
                  <a:pt x="18097" y="15578"/>
                </a:lnTo>
                <a:lnTo>
                  <a:pt x="18267" y="15662"/>
                </a:lnTo>
                <a:lnTo>
                  <a:pt x="18414" y="15775"/>
                </a:lnTo>
                <a:lnTo>
                  <a:pt x="18594" y="15874"/>
                </a:lnTo>
                <a:lnTo>
                  <a:pt x="18741" y="16016"/>
                </a:lnTo>
                <a:lnTo>
                  <a:pt x="18900" y="16171"/>
                </a:lnTo>
                <a:lnTo>
                  <a:pt x="19024" y="16369"/>
                </a:lnTo>
                <a:lnTo>
                  <a:pt x="19159" y="16525"/>
                </a:lnTo>
                <a:lnTo>
                  <a:pt x="19329" y="16666"/>
                </a:lnTo>
                <a:lnTo>
                  <a:pt x="19498" y="16779"/>
                </a:lnTo>
                <a:lnTo>
                  <a:pt x="19702" y="16850"/>
                </a:lnTo>
                <a:lnTo>
                  <a:pt x="19894" y="16878"/>
                </a:lnTo>
                <a:lnTo>
                  <a:pt x="20086" y="16906"/>
                </a:lnTo>
                <a:lnTo>
                  <a:pt x="20300" y="16878"/>
                </a:lnTo>
                <a:lnTo>
                  <a:pt x="20504" y="16836"/>
                </a:lnTo>
                <a:lnTo>
                  <a:pt x="20696" y="16751"/>
                </a:lnTo>
                <a:lnTo>
                  <a:pt x="20888" y="16609"/>
                </a:lnTo>
                <a:lnTo>
                  <a:pt x="21069" y="16454"/>
                </a:lnTo>
                <a:lnTo>
                  <a:pt x="21215" y="16256"/>
                </a:lnTo>
                <a:lnTo>
                  <a:pt x="21374" y="16044"/>
                </a:lnTo>
                <a:lnTo>
                  <a:pt x="21475" y="15775"/>
                </a:lnTo>
                <a:lnTo>
                  <a:pt x="21566" y="15479"/>
                </a:lnTo>
                <a:lnTo>
                  <a:pt x="21633" y="15125"/>
                </a:lnTo>
                <a:lnTo>
                  <a:pt x="21633" y="14927"/>
                </a:lnTo>
                <a:lnTo>
                  <a:pt x="21633" y="14772"/>
                </a:lnTo>
                <a:lnTo>
                  <a:pt x="21633" y="14574"/>
                </a:lnTo>
                <a:lnTo>
                  <a:pt x="21611" y="14418"/>
                </a:lnTo>
                <a:lnTo>
                  <a:pt x="21566" y="14249"/>
                </a:lnTo>
                <a:lnTo>
                  <a:pt x="21520" y="14093"/>
                </a:lnTo>
                <a:lnTo>
                  <a:pt x="21453" y="13952"/>
                </a:lnTo>
                <a:lnTo>
                  <a:pt x="21385" y="13810"/>
                </a:lnTo>
                <a:lnTo>
                  <a:pt x="21238" y="13542"/>
                </a:lnTo>
                <a:lnTo>
                  <a:pt x="21069" y="13330"/>
                </a:lnTo>
                <a:lnTo>
                  <a:pt x="20843" y="13132"/>
                </a:lnTo>
                <a:lnTo>
                  <a:pt x="20628" y="13005"/>
                </a:lnTo>
                <a:lnTo>
                  <a:pt x="20391" y="12863"/>
                </a:lnTo>
                <a:lnTo>
                  <a:pt x="20153" y="12807"/>
                </a:lnTo>
                <a:lnTo>
                  <a:pt x="19916" y="12750"/>
                </a:lnTo>
                <a:lnTo>
                  <a:pt x="19679" y="12779"/>
                </a:lnTo>
                <a:lnTo>
                  <a:pt x="19464" y="12835"/>
                </a:lnTo>
                <a:lnTo>
                  <a:pt x="19261" y="12948"/>
                </a:lnTo>
                <a:lnTo>
                  <a:pt x="19182" y="13005"/>
                </a:lnTo>
                <a:lnTo>
                  <a:pt x="19092" y="13090"/>
                </a:lnTo>
                <a:lnTo>
                  <a:pt x="19024" y="13189"/>
                </a:lnTo>
                <a:lnTo>
                  <a:pt x="18945" y="13302"/>
                </a:lnTo>
                <a:lnTo>
                  <a:pt x="18809" y="13514"/>
                </a:lnTo>
                <a:lnTo>
                  <a:pt x="18662" y="13683"/>
                </a:lnTo>
                <a:lnTo>
                  <a:pt x="18504" y="13782"/>
                </a:lnTo>
                <a:lnTo>
                  <a:pt x="18335" y="13867"/>
                </a:lnTo>
                <a:lnTo>
                  <a:pt x="18176" y="13895"/>
                </a:lnTo>
                <a:lnTo>
                  <a:pt x="18007" y="13924"/>
                </a:lnTo>
                <a:lnTo>
                  <a:pt x="17838" y="13895"/>
                </a:lnTo>
                <a:lnTo>
                  <a:pt x="17679" y="13839"/>
                </a:lnTo>
                <a:lnTo>
                  <a:pt x="17533" y="13768"/>
                </a:lnTo>
                <a:lnTo>
                  <a:pt x="17374" y="13683"/>
                </a:lnTo>
                <a:lnTo>
                  <a:pt x="17250" y="13570"/>
                </a:lnTo>
                <a:lnTo>
                  <a:pt x="17137" y="13429"/>
                </a:lnTo>
                <a:lnTo>
                  <a:pt x="17058" y="13302"/>
                </a:lnTo>
                <a:lnTo>
                  <a:pt x="16968" y="13160"/>
                </a:lnTo>
                <a:lnTo>
                  <a:pt x="16923" y="13033"/>
                </a:lnTo>
                <a:lnTo>
                  <a:pt x="16923" y="12892"/>
                </a:lnTo>
                <a:lnTo>
                  <a:pt x="16923" y="12425"/>
                </a:lnTo>
                <a:lnTo>
                  <a:pt x="16923" y="11704"/>
                </a:lnTo>
                <a:lnTo>
                  <a:pt x="16923" y="10743"/>
                </a:lnTo>
                <a:lnTo>
                  <a:pt x="16923" y="9683"/>
                </a:lnTo>
                <a:lnTo>
                  <a:pt x="16923" y="8608"/>
                </a:lnTo>
                <a:lnTo>
                  <a:pt x="16923" y="7520"/>
                </a:lnTo>
                <a:lnTo>
                  <a:pt x="16923" y="6545"/>
                </a:lnTo>
                <a:lnTo>
                  <a:pt x="16923" y="5781"/>
                </a:lnTo>
                <a:lnTo>
                  <a:pt x="16708" y="5937"/>
                </a:lnTo>
                <a:lnTo>
                  <a:pt x="16448" y="6078"/>
                </a:lnTo>
                <a:lnTo>
                  <a:pt x="16188" y="6219"/>
                </a:lnTo>
                <a:lnTo>
                  <a:pt x="15883" y="6290"/>
                </a:lnTo>
                <a:lnTo>
                  <a:pt x="15578" y="6347"/>
                </a:lnTo>
                <a:lnTo>
                  <a:pt x="15251" y="6375"/>
                </a:lnTo>
                <a:lnTo>
                  <a:pt x="14900" y="6403"/>
                </a:lnTo>
                <a:lnTo>
                  <a:pt x="14584" y="6403"/>
                </a:lnTo>
                <a:lnTo>
                  <a:pt x="14234" y="6375"/>
                </a:lnTo>
                <a:lnTo>
                  <a:pt x="13884" y="6318"/>
                </a:lnTo>
                <a:lnTo>
                  <a:pt x="13556" y="6262"/>
                </a:lnTo>
                <a:lnTo>
                  <a:pt x="13240" y="6191"/>
                </a:lnTo>
                <a:lnTo>
                  <a:pt x="12935" y="6106"/>
                </a:lnTo>
                <a:lnTo>
                  <a:pt x="12652" y="5993"/>
                </a:lnTo>
                <a:lnTo>
                  <a:pt x="12392" y="5880"/>
                </a:lnTo>
                <a:lnTo>
                  <a:pt x="12155" y="5781"/>
                </a:lnTo>
                <a:lnTo>
                  <a:pt x="11974" y="5668"/>
                </a:lnTo>
                <a:lnTo>
                  <a:pt x="11828" y="5555"/>
                </a:lnTo>
                <a:lnTo>
                  <a:pt x="11692" y="5456"/>
                </a:lnTo>
                <a:lnTo>
                  <a:pt x="11590" y="5343"/>
                </a:lnTo>
                <a:lnTo>
                  <a:pt x="11500" y="5230"/>
                </a:lnTo>
                <a:lnTo>
                  <a:pt x="11432" y="5131"/>
                </a:lnTo>
                <a:lnTo>
                  <a:pt x="11410" y="4990"/>
                </a:lnTo>
                <a:lnTo>
                  <a:pt x="11387" y="4876"/>
                </a:lnTo>
                <a:lnTo>
                  <a:pt x="11387" y="4749"/>
                </a:lnTo>
                <a:lnTo>
                  <a:pt x="11410" y="4608"/>
                </a:lnTo>
                <a:lnTo>
                  <a:pt x="11477" y="4452"/>
                </a:lnTo>
                <a:lnTo>
                  <a:pt x="11545" y="4283"/>
                </a:lnTo>
                <a:lnTo>
                  <a:pt x="11737" y="3929"/>
                </a:lnTo>
                <a:lnTo>
                  <a:pt x="12020" y="3548"/>
                </a:lnTo>
                <a:lnTo>
                  <a:pt x="12178" y="3307"/>
                </a:lnTo>
                <a:lnTo>
                  <a:pt x="12279" y="3067"/>
                </a:lnTo>
                <a:lnTo>
                  <a:pt x="12370" y="2798"/>
                </a:lnTo>
                <a:lnTo>
                  <a:pt x="12438" y="2487"/>
                </a:lnTo>
                <a:lnTo>
                  <a:pt x="12471" y="2219"/>
                </a:lnTo>
                <a:lnTo>
                  <a:pt x="12471" y="1922"/>
                </a:lnTo>
                <a:lnTo>
                  <a:pt x="12438" y="1625"/>
                </a:lnTo>
                <a:lnTo>
                  <a:pt x="12370" y="1357"/>
                </a:lnTo>
                <a:lnTo>
                  <a:pt x="12279" y="1088"/>
                </a:lnTo>
                <a:lnTo>
                  <a:pt x="12133" y="834"/>
                </a:lnTo>
                <a:lnTo>
                  <a:pt x="12042" y="735"/>
                </a:lnTo>
                <a:lnTo>
                  <a:pt x="11952" y="621"/>
                </a:lnTo>
                <a:lnTo>
                  <a:pt x="11850" y="508"/>
                </a:lnTo>
                <a:lnTo>
                  <a:pt x="11737" y="424"/>
                </a:lnTo>
                <a:lnTo>
                  <a:pt x="11613" y="353"/>
                </a:lnTo>
                <a:lnTo>
                  <a:pt x="11477" y="268"/>
                </a:lnTo>
                <a:lnTo>
                  <a:pt x="11330" y="212"/>
                </a:lnTo>
                <a:lnTo>
                  <a:pt x="11172" y="155"/>
                </a:lnTo>
                <a:lnTo>
                  <a:pt x="11003" y="98"/>
                </a:lnTo>
                <a:lnTo>
                  <a:pt x="10833" y="70"/>
                </a:lnTo>
                <a:lnTo>
                  <a:pt x="10653" y="70"/>
                </a:lnTo>
                <a:lnTo>
                  <a:pt x="10438" y="70"/>
                </a:lnTo>
                <a:lnTo>
                  <a:pt x="10291" y="70"/>
                </a:lnTo>
                <a:lnTo>
                  <a:pt x="10110" y="98"/>
                </a:lnTo>
                <a:lnTo>
                  <a:pt x="9986" y="127"/>
                </a:lnTo>
                <a:lnTo>
                  <a:pt x="9828" y="183"/>
                </a:lnTo>
                <a:lnTo>
                  <a:pt x="9726" y="268"/>
                </a:lnTo>
                <a:lnTo>
                  <a:pt x="9591" y="325"/>
                </a:lnTo>
                <a:lnTo>
                  <a:pt x="9489" y="424"/>
                </a:lnTo>
                <a:lnTo>
                  <a:pt x="9399" y="508"/>
                </a:lnTo>
                <a:lnTo>
                  <a:pt x="9308" y="621"/>
                </a:lnTo>
                <a:lnTo>
                  <a:pt x="9218" y="735"/>
                </a:lnTo>
                <a:lnTo>
                  <a:pt x="9161" y="834"/>
                </a:lnTo>
                <a:lnTo>
                  <a:pt x="9094" y="975"/>
                </a:lnTo>
                <a:lnTo>
                  <a:pt x="9003" y="1243"/>
                </a:lnTo>
                <a:lnTo>
                  <a:pt x="8947" y="1540"/>
                </a:lnTo>
                <a:lnTo>
                  <a:pt x="8924" y="1837"/>
                </a:lnTo>
                <a:lnTo>
                  <a:pt x="8924" y="2162"/>
                </a:lnTo>
                <a:lnTo>
                  <a:pt x="8947" y="2487"/>
                </a:lnTo>
                <a:lnTo>
                  <a:pt x="9003" y="2798"/>
                </a:lnTo>
                <a:lnTo>
                  <a:pt x="9094" y="3124"/>
                </a:lnTo>
                <a:lnTo>
                  <a:pt x="9207" y="3420"/>
                </a:lnTo>
                <a:lnTo>
                  <a:pt x="9331" y="3689"/>
                </a:lnTo>
                <a:lnTo>
                  <a:pt x="9500" y="3929"/>
                </a:lnTo>
                <a:lnTo>
                  <a:pt x="9613" y="4127"/>
                </a:lnTo>
                <a:lnTo>
                  <a:pt x="9704" y="4311"/>
                </a:lnTo>
                <a:lnTo>
                  <a:pt x="9760" y="4509"/>
                </a:lnTo>
                <a:lnTo>
                  <a:pt x="9805" y="4693"/>
                </a:lnTo>
                <a:lnTo>
                  <a:pt x="9805" y="4876"/>
                </a:lnTo>
                <a:lnTo>
                  <a:pt x="9783" y="5074"/>
                </a:lnTo>
                <a:lnTo>
                  <a:pt x="9749" y="5258"/>
                </a:lnTo>
                <a:lnTo>
                  <a:pt x="9658" y="5428"/>
                </a:lnTo>
                <a:lnTo>
                  <a:pt x="9568" y="5555"/>
                </a:lnTo>
                <a:lnTo>
                  <a:pt x="9444" y="5668"/>
                </a:lnTo>
                <a:lnTo>
                  <a:pt x="9263" y="5753"/>
                </a:lnTo>
                <a:lnTo>
                  <a:pt x="9094" y="5809"/>
                </a:lnTo>
                <a:lnTo>
                  <a:pt x="8879" y="5809"/>
                </a:lnTo>
                <a:lnTo>
                  <a:pt x="8619" y="5781"/>
                </a:lnTo>
                <a:lnTo>
                  <a:pt x="8359" y="5696"/>
                </a:lnTo>
                <a:lnTo>
                  <a:pt x="8054" y="5555"/>
                </a:lnTo>
                <a:lnTo>
                  <a:pt x="7874" y="5484"/>
                </a:lnTo>
                <a:lnTo>
                  <a:pt x="7682" y="5428"/>
                </a:lnTo>
                <a:lnTo>
                  <a:pt x="7467" y="5371"/>
                </a:lnTo>
                <a:lnTo>
                  <a:pt x="7275" y="5343"/>
                </a:lnTo>
                <a:lnTo>
                  <a:pt x="6789" y="5343"/>
                </a:lnTo>
                <a:lnTo>
                  <a:pt x="6315" y="5371"/>
                </a:lnTo>
                <a:lnTo>
                  <a:pt x="5817" y="5428"/>
                </a:lnTo>
                <a:lnTo>
                  <a:pt x="5298" y="5541"/>
                </a:lnTo>
                <a:lnTo>
                  <a:pt x="4778" y="5640"/>
                </a:lnTo>
                <a:lnTo>
                  <a:pt x="4281" y="5781"/>
                </a:lnTo>
                <a:lnTo>
                  <a:pt x="4236" y="5937"/>
                </a:lnTo>
                <a:lnTo>
                  <a:pt x="4236" y="6234"/>
                </a:lnTo>
                <a:lnTo>
                  <a:pt x="4236" y="6587"/>
                </a:lnTo>
                <a:lnTo>
                  <a:pt x="4258" y="6997"/>
                </a:lnTo>
                <a:lnTo>
                  <a:pt x="4349" y="7972"/>
                </a:lnTo>
                <a:lnTo>
                  <a:pt x="4428" y="9061"/>
                </a:lnTo>
                <a:lnTo>
                  <a:pt x="4473" y="9612"/>
                </a:lnTo>
                <a:lnTo>
                  <a:pt x="4496" y="10149"/>
                </a:lnTo>
                <a:lnTo>
                  <a:pt x="4518" y="10672"/>
                </a:lnTo>
                <a:lnTo>
                  <a:pt x="4541" y="11125"/>
                </a:lnTo>
                <a:lnTo>
                  <a:pt x="4518" y="11563"/>
                </a:lnTo>
                <a:lnTo>
                  <a:pt x="4473" y="11916"/>
                </a:lnTo>
                <a:lnTo>
                  <a:pt x="4428" y="12072"/>
                </a:lnTo>
                <a:lnTo>
                  <a:pt x="4383" y="12213"/>
                </a:lnTo>
                <a:lnTo>
                  <a:pt x="4349" y="12326"/>
                </a:lnTo>
                <a:lnTo>
                  <a:pt x="4281" y="12397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1635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3" name="Puzzle2"/>
          <p:cNvSpPr>
            <a:spLocks noChangeAspect="1" noEditPoints="1" noChangeArrowheads="1"/>
          </p:cNvSpPr>
          <p:nvPr/>
        </p:nvSpPr>
        <p:spPr bwMode="blackWhite">
          <a:xfrm>
            <a:off x="5124450" y="5470525"/>
            <a:ext cx="1524000" cy="947738"/>
          </a:xfrm>
          <a:custGeom>
            <a:avLst/>
            <a:gdLst>
              <a:gd name="T0" fmla="*/ 6542 w 21600"/>
              <a:gd name="T1" fmla="*/ 9180 h 21600"/>
              <a:gd name="T2" fmla="*/ 15685 w 21600"/>
              <a:gd name="T3" fmla="*/ 12569 h 21600"/>
            </a:gdLst>
            <a:ahLst/>
            <a:cxnLst/>
            <a:rect l="T0" t="T1" r="T2" b="T3"/>
            <a:pathLst>
              <a:path w="21600" h="21600">
                <a:moveTo>
                  <a:pt x="9365" y="20836"/>
                </a:moveTo>
                <a:lnTo>
                  <a:pt x="9534" y="20836"/>
                </a:lnTo>
                <a:lnTo>
                  <a:pt x="9690" y="20762"/>
                </a:lnTo>
                <a:lnTo>
                  <a:pt x="9814" y="20687"/>
                </a:lnTo>
                <a:lnTo>
                  <a:pt x="9926" y="20575"/>
                </a:lnTo>
                <a:lnTo>
                  <a:pt x="10015" y="20426"/>
                </a:lnTo>
                <a:lnTo>
                  <a:pt x="10071" y="20296"/>
                </a:lnTo>
                <a:lnTo>
                  <a:pt x="10116" y="20110"/>
                </a:lnTo>
                <a:lnTo>
                  <a:pt x="10139" y="19905"/>
                </a:lnTo>
                <a:lnTo>
                  <a:pt x="10139" y="19682"/>
                </a:lnTo>
                <a:lnTo>
                  <a:pt x="10116" y="19440"/>
                </a:lnTo>
                <a:lnTo>
                  <a:pt x="10071" y="19142"/>
                </a:lnTo>
                <a:lnTo>
                  <a:pt x="10015" y="18900"/>
                </a:lnTo>
                <a:lnTo>
                  <a:pt x="9903" y="18620"/>
                </a:lnTo>
                <a:lnTo>
                  <a:pt x="9791" y="18285"/>
                </a:lnTo>
                <a:lnTo>
                  <a:pt x="9646" y="17968"/>
                </a:lnTo>
                <a:lnTo>
                  <a:pt x="9478" y="17652"/>
                </a:lnTo>
                <a:lnTo>
                  <a:pt x="9388" y="17466"/>
                </a:lnTo>
                <a:lnTo>
                  <a:pt x="9321" y="17298"/>
                </a:lnTo>
                <a:lnTo>
                  <a:pt x="9265" y="17112"/>
                </a:lnTo>
                <a:lnTo>
                  <a:pt x="9197" y="16926"/>
                </a:lnTo>
                <a:lnTo>
                  <a:pt x="9130" y="16535"/>
                </a:lnTo>
                <a:lnTo>
                  <a:pt x="9108" y="16144"/>
                </a:lnTo>
                <a:lnTo>
                  <a:pt x="9108" y="15753"/>
                </a:lnTo>
                <a:lnTo>
                  <a:pt x="9175" y="15362"/>
                </a:lnTo>
                <a:lnTo>
                  <a:pt x="9242" y="14971"/>
                </a:lnTo>
                <a:lnTo>
                  <a:pt x="9365" y="14580"/>
                </a:lnTo>
                <a:lnTo>
                  <a:pt x="9500" y="14244"/>
                </a:lnTo>
                <a:lnTo>
                  <a:pt x="9668" y="13891"/>
                </a:lnTo>
                <a:lnTo>
                  <a:pt x="9858" y="13611"/>
                </a:lnTo>
                <a:lnTo>
                  <a:pt x="10071" y="13351"/>
                </a:lnTo>
                <a:lnTo>
                  <a:pt x="10295" y="13146"/>
                </a:lnTo>
                <a:lnTo>
                  <a:pt x="10553" y="12997"/>
                </a:lnTo>
                <a:lnTo>
                  <a:pt x="10811" y="12885"/>
                </a:lnTo>
                <a:lnTo>
                  <a:pt x="11068" y="12866"/>
                </a:lnTo>
                <a:lnTo>
                  <a:pt x="11348" y="12885"/>
                </a:lnTo>
                <a:lnTo>
                  <a:pt x="11606" y="12997"/>
                </a:lnTo>
                <a:lnTo>
                  <a:pt x="11841" y="13183"/>
                </a:lnTo>
                <a:lnTo>
                  <a:pt x="12054" y="13388"/>
                </a:lnTo>
                <a:lnTo>
                  <a:pt x="12245" y="13648"/>
                </a:lnTo>
                <a:lnTo>
                  <a:pt x="12413" y="13928"/>
                </a:lnTo>
                <a:lnTo>
                  <a:pt x="12547" y="14244"/>
                </a:lnTo>
                <a:lnTo>
                  <a:pt x="12682" y="14617"/>
                </a:lnTo>
                <a:lnTo>
                  <a:pt x="12760" y="15008"/>
                </a:lnTo>
                <a:lnTo>
                  <a:pt x="12827" y="15399"/>
                </a:lnTo>
                <a:lnTo>
                  <a:pt x="12850" y="15753"/>
                </a:lnTo>
                <a:lnTo>
                  <a:pt x="12850" y="16144"/>
                </a:lnTo>
                <a:lnTo>
                  <a:pt x="12805" y="16535"/>
                </a:lnTo>
                <a:lnTo>
                  <a:pt x="12738" y="16888"/>
                </a:lnTo>
                <a:lnTo>
                  <a:pt x="12659" y="17224"/>
                </a:lnTo>
                <a:lnTo>
                  <a:pt x="12502" y="17503"/>
                </a:lnTo>
                <a:lnTo>
                  <a:pt x="12222" y="18043"/>
                </a:lnTo>
                <a:lnTo>
                  <a:pt x="11965" y="18546"/>
                </a:lnTo>
                <a:lnTo>
                  <a:pt x="11864" y="18751"/>
                </a:lnTo>
                <a:lnTo>
                  <a:pt x="11774" y="18974"/>
                </a:lnTo>
                <a:lnTo>
                  <a:pt x="11707" y="19179"/>
                </a:lnTo>
                <a:lnTo>
                  <a:pt x="11662" y="19365"/>
                </a:lnTo>
                <a:lnTo>
                  <a:pt x="11629" y="19570"/>
                </a:lnTo>
                <a:lnTo>
                  <a:pt x="11629" y="19756"/>
                </a:lnTo>
                <a:lnTo>
                  <a:pt x="11629" y="19942"/>
                </a:lnTo>
                <a:lnTo>
                  <a:pt x="11640" y="20110"/>
                </a:lnTo>
                <a:lnTo>
                  <a:pt x="11707" y="20296"/>
                </a:lnTo>
                <a:lnTo>
                  <a:pt x="11797" y="20464"/>
                </a:lnTo>
                <a:lnTo>
                  <a:pt x="11886" y="20650"/>
                </a:lnTo>
                <a:lnTo>
                  <a:pt x="12032" y="20836"/>
                </a:lnTo>
                <a:lnTo>
                  <a:pt x="12200" y="21004"/>
                </a:lnTo>
                <a:lnTo>
                  <a:pt x="12413" y="21190"/>
                </a:lnTo>
                <a:lnTo>
                  <a:pt x="12659" y="21320"/>
                </a:lnTo>
                <a:lnTo>
                  <a:pt x="12951" y="21432"/>
                </a:lnTo>
                <a:lnTo>
                  <a:pt x="13275" y="21544"/>
                </a:lnTo>
                <a:lnTo>
                  <a:pt x="13600" y="21655"/>
                </a:lnTo>
                <a:lnTo>
                  <a:pt x="13970" y="21693"/>
                </a:lnTo>
                <a:lnTo>
                  <a:pt x="14329" y="21730"/>
                </a:lnTo>
                <a:lnTo>
                  <a:pt x="14698" y="21730"/>
                </a:lnTo>
                <a:lnTo>
                  <a:pt x="15057" y="21730"/>
                </a:lnTo>
                <a:lnTo>
                  <a:pt x="15426" y="21655"/>
                </a:lnTo>
                <a:lnTo>
                  <a:pt x="15774" y="21581"/>
                </a:lnTo>
                <a:lnTo>
                  <a:pt x="16110" y="21432"/>
                </a:lnTo>
                <a:lnTo>
                  <a:pt x="16435" y="21302"/>
                </a:lnTo>
                <a:lnTo>
                  <a:pt x="16715" y="21078"/>
                </a:lnTo>
                <a:lnTo>
                  <a:pt x="16950" y="20836"/>
                </a:lnTo>
                <a:lnTo>
                  <a:pt x="17017" y="20650"/>
                </a:lnTo>
                <a:lnTo>
                  <a:pt x="17062" y="20426"/>
                </a:lnTo>
                <a:lnTo>
                  <a:pt x="17107" y="20222"/>
                </a:lnTo>
                <a:lnTo>
                  <a:pt x="17129" y="19980"/>
                </a:lnTo>
                <a:lnTo>
                  <a:pt x="17141" y="19477"/>
                </a:lnTo>
                <a:lnTo>
                  <a:pt x="17141" y="18974"/>
                </a:lnTo>
                <a:lnTo>
                  <a:pt x="17129" y="18397"/>
                </a:lnTo>
                <a:lnTo>
                  <a:pt x="17085" y="17820"/>
                </a:lnTo>
                <a:lnTo>
                  <a:pt x="17040" y="17261"/>
                </a:lnTo>
                <a:lnTo>
                  <a:pt x="16973" y="16646"/>
                </a:lnTo>
                <a:lnTo>
                  <a:pt x="16827" y="15511"/>
                </a:lnTo>
                <a:lnTo>
                  <a:pt x="16715" y="14393"/>
                </a:lnTo>
                <a:lnTo>
                  <a:pt x="16692" y="13928"/>
                </a:lnTo>
                <a:lnTo>
                  <a:pt x="16670" y="13462"/>
                </a:lnTo>
                <a:lnTo>
                  <a:pt x="16692" y="13071"/>
                </a:lnTo>
                <a:lnTo>
                  <a:pt x="16760" y="12755"/>
                </a:lnTo>
                <a:lnTo>
                  <a:pt x="16827" y="12419"/>
                </a:lnTo>
                <a:lnTo>
                  <a:pt x="16928" y="12140"/>
                </a:lnTo>
                <a:lnTo>
                  <a:pt x="17062" y="11898"/>
                </a:lnTo>
                <a:lnTo>
                  <a:pt x="17185" y="11675"/>
                </a:lnTo>
                <a:lnTo>
                  <a:pt x="17342" y="11470"/>
                </a:lnTo>
                <a:lnTo>
                  <a:pt x="17488" y="11284"/>
                </a:lnTo>
                <a:lnTo>
                  <a:pt x="17667" y="11135"/>
                </a:lnTo>
                <a:lnTo>
                  <a:pt x="17835" y="11042"/>
                </a:lnTo>
                <a:lnTo>
                  <a:pt x="18003" y="10930"/>
                </a:lnTo>
                <a:lnTo>
                  <a:pt x="18182" y="10893"/>
                </a:lnTo>
                <a:lnTo>
                  <a:pt x="18351" y="10893"/>
                </a:lnTo>
                <a:lnTo>
                  <a:pt x="18519" y="10967"/>
                </a:lnTo>
                <a:lnTo>
                  <a:pt x="18675" y="11042"/>
                </a:lnTo>
                <a:lnTo>
                  <a:pt x="18821" y="11172"/>
                </a:lnTo>
                <a:lnTo>
                  <a:pt x="18978" y="11358"/>
                </a:lnTo>
                <a:lnTo>
                  <a:pt x="19101" y="11600"/>
                </a:lnTo>
                <a:lnTo>
                  <a:pt x="19236" y="11861"/>
                </a:lnTo>
                <a:lnTo>
                  <a:pt x="19404" y="12028"/>
                </a:lnTo>
                <a:lnTo>
                  <a:pt x="19572" y="12177"/>
                </a:lnTo>
                <a:lnTo>
                  <a:pt x="19785" y="12289"/>
                </a:lnTo>
                <a:lnTo>
                  <a:pt x="19986" y="12289"/>
                </a:lnTo>
                <a:lnTo>
                  <a:pt x="20199" y="12289"/>
                </a:lnTo>
                <a:lnTo>
                  <a:pt x="20412" y="12215"/>
                </a:lnTo>
                <a:lnTo>
                  <a:pt x="20602" y="12103"/>
                </a:lnTo>
                <a:lnTo>
                  <a:pt x="20804" y="11973"/>
                </a:lnTo>
                <a:lnTo>
                  <a:pt x="20995" y="11786"/>
                </a:lnTo>
                <a:lnTo>
                  <a:pt x="21163" y="11563"/>
                </a:lnTo>
                <a:lnTo>
                  <a:pt x="21319" y="11321"/>
                </a:lnTo>
                <a:lnTo>
                  <a:pt x="21420" y="11079"/>
                </a:lnTo>
                <a:lnTo>
                  <a:pt x="21532" y="10744"/>
                </a:lnTo>
                <a:lnTo>
                  <a:pt x="21577" y="10427"/>
                </a:lnTo>
                <a:lnTo>
                  <a:pt x="21600" y="10111"/>
                </a:lnTo>
                <a:lnTo>
                  <a:pt x="21577" y="9608"/>
                </a:lnTo>
                <a:lnTo>
                  <a:pt x="21532" y="9142"/>
                </a:lnTo>
                <a:lnTo>
                  <a:pt x="21420" y="8751"/>
                </a:lnTo>
                <a:lnTo>
                  <a:pt x="21319" y="8397"/>
                </a:lnTo>
                <a:lnTo>
                  <a:pt x="21163" y="8062"/>
                </a:lnTo>
                <a:lnTo>
                  <a:pt x="20995" y="7820"/>
                </a:lnTo>
                <a:lnTo>
                  <a:pt x="20804" y="7597"/>
                </a:lnTo>
                <a:lnTo>
                  <a:pt x="20602" y="7429"/>
                </a:lnTo>
                <a:lnTo>
                  <a:pt x="20412" y="7317"/>
                </a:lnTo>
                <a:lnTo>
                  <a:pt x="20199" y="7206"/>
                </a:lnTo>
                <a:lnTo>
                  <a:pt x="19986" y="7168"/>
                </a:lnTo>
                <a:lnTo>
                  <a:pt x="19785" y="7206"/>
                </a:lnTo>
                <a:lnTo>
                  <a:pt x="19572" y="7243"/>
                </a:lnTo>
                <a:lnTo>
                  <a:pt x="19404" y="7355"/>
                </a:lnTo>
                <a:lnTo>
                  <a:pt x="19236" y="7504"/>
                </a:lnTo>
                <a:lnTo>
                  <a:pt x="19101" y="7708"/>
                </a:lnTo>
                <a:lnTo>
                  <a:pt x="18978" y="7895"/>
                </a:lnTo>
                <a:lnTo>
                  <a:pt x="18799" y="8025"/>
                </a:lnTo>
                <a:lnTo>
                  <a:pt x="18631" y="8174"/>
                </a:lnTo>
                <a:lnTo>
                  <a:pt x="18440" y="8248"/>
                </a:lnTo>
                <a:lnTo>
                  <a:pt x="18239" y="8286"/>
                </a:lnTo>
                <a:lnTo>
                  <a:pt x="18048" y="8323"/>
                </a:lnTo>
                <a:lnTo>
                  <a:pt x="17858" y="8323"/>
                </a:lnTo>
                <a:lnTo>
                  <a:pt x="17667" y="8248"/>
                </a:lnTo>
                <a:lnTo>
                  <a:pt x="17465" y="8174"/>
                </a:lnTo>
                <a:lnTo>
                  <a:pt x="17275" y="8062"/>
                </a:lnTo>
                <a:lnTo>
                  <a:pt x="17107" y="7969"/>
                </a:lnTo>
                <a:lnTo>
                  <a:pt x="16950" y="7783"/>
                </a:lnTo>
                <a:lnTo>
                  <a:pt x="16827" y="7597"/>
                </a:lnTo>
                <a:lnTo>
                  <a:pt x="16715" y="7429"/>
                </a:lnTo>
                <a:lnTo>
                  <a:pt x="16648" y="7168"/>
                </a:lnTo>
                <a:lnTo>
                  <a:pt x="16614" y="6926"/>
                </a:lnTo>
                <a:lnTo>
                  <a:pt x="16592" y="6498"/>
                </a:lnTo>
                <a:lnTo>
                  <a:pt x="16592" y="5772"/>
                </a:lnTo>
                <a:lnTo>
                  <a:pt x="16625" y="4915"/>
                </a:lnTo>
                <a:lnTo>
                  <a:pt x="16670" y="3928"/>
                </a:lnTo>
                <a:lnTo>
                  <a:pt x="16737" y="2960"/>
                </a:lnTo>
                <a:lnTo>
                  <a:pt x="16804" y="1992"/>
                </a:lnTo>
                <a:lnTo>
                  <a:pt x="16883" y="1173"/>
                </a:lnTo>
                <a:lnTo>
                  <a:pt x="16950" y="521"/>
                </a:lnTo>
                <a:lnTo>
                  <a:pt x="16928" y="521"/>
                </a:lnTo>
                <a:lnTo>
                  <a:pt x="16905" y="521"/>
                </a:lnTo>
                <a:lnTo>
                  <a:pt x="16244" y="484"/>
                </a:lnTo>
                <a:lnTo>
                  <a:pt x="15617" y="428"/>
                </a:lnTo>
                <a:lnTo>
                  <a:pt x="15046" y="353"/>
                </a:lnTo>
                <a:lnTo>
                  <a:pt x="14508" y="279"/>
                </a:lnTo>
                <a:lnTo>
                  <a:pt x="14026" y="167"/>
                </a:lnTo>
                <a:lnTo>
                  <a:pt x="13623" y="93"/>
                </a:lnTo>
                <a:lnTo>
                  <a:pt x="13320" y="18"/>
                </a:lnTo>
                <a:lnTo>
                  <a:pt x="13107" y="18"/>
                </a:lnTo>
                <a:lnTo>
                  <a:pt x="12973" y="18"/>
                </a:lnTo>
                <a:lnTo>
                  <a:pt x="12850" y="130"/>
                </a:lnTo>
                <a:lnTo>
                  <a:pt x="12715" y="279"/>
                </a:lnTo>
                <a:lnTo>
                  <a:pt x="12614" y="446"/>
                </a:lnTo>
                <a:lnTo>
                  <a:pt x="12502" y="670"/>
                </a:lnTo>
                <a:lnTo>
                  <a:pt x="12413" y="912"/>
                </a:lnTo>
                <a:lnTo>
                  <a:pt x="12357" y="1210"/>
                </a:lnTo>
                <a:lnTo>
                  <a:pt x="12312" y="1526"/>
                </a:lnTo>
                <a:lnTo>
                  <a:pt x="12267" y="1843"/>
                </a:lnTo>
                <a:lnTo>
                  <a:pt x="12245" y="2215"/>
                </a:lnTo>
                <a:lnTo>
                  <a:pt x="12267" y="2532"/>
                </a:lnTo>
                <a:lnTo>
                  <a:pt x="12312" y="2886"/>
                </a:lnTo>
                <a:lnTo>
                  <a:pt x="12379" y="3240"/>
                </a:lnTo>
                <a:lnTo>
                  <a:pt x="12458" y="3556"/>
                </a:lnTo>
                <a:lnTo>
                  <a:pt x="12570" y="3891"/>
                </a:lnTo>
                <a:lnTo>
                  <a:pt x="12738" y="4171"/>
                </a:lnTo>
                <a:lnTo>
                  <a:pt x="12917" y="4487"/>
                </a:lnTo>
                <a:lnTo>
                  <a:pt x="13040" y="4860"/>
                </a:lnTo>
                <a:lnTo>
                  <a:pt x="13152" y="5251"/>
                </a:lnTo>
                <a:lnTo>
                  <a:pt x="13208" y="5604"/>
                </a:lnTo>
                <a:lnTo>
                  <a:pt x="13253" y="5995"/>
                </a:lnTo>
                <a:lnTo>
                  <a:pt x="13231" y="6386"/>
                </a:lnTo>
                <a:lnTo>
                  <a:pt x="13208" y="6740"/>
                </a:lnTo>
                <a:lnTo>
                  <a:pt x="13130" y="7094"/>
                </a:lnTo>
                <a:lnTo>
                  <a:pt x="13040" y="7429"/>
                </a:lnTo>
                <a:lnTo>
                  <a:pt x="12895" y="7746"/>
                </a:lnTo>
                <a:lnTo>
                  <a:pt x="12715" y="8025"/>
                </a:lnTo>
                <a:lnTo>
                  <a:pt x="12525" y="8286"/>
                </a:lnTo>
                <a:lnTo>
                  <a:pt x="12312" y="8491"/>
                </a:lnTo>
                <a:lnTo>
                  <a:pt x="12054" y="8677"/>
                </a:lnTo>
                <a:lnTo>
                  <a:pt x="11752" y="8788"/>
                </a:lnTo>
                <a:lnTo>
                  <a:pt x="11449" y="8826"/>
                </a:lnTo>
                <a:lnTo>
                  <a:pt x="11281" y="8826"/>
                </a:lnTo>
                <a:lnTo>
                  <a:pt x="11124" y="8826"/>
                </a:lnTo>
                <a:lnTo>
                  <a:pt x="11001" y="8788"/>
                </a:lnTo>
                <a:lnTo>
                  <a:pt x="10844" y="8714"/>
                </a:lnTo>
                <a:lnTo>
                  <a:pt x="10721" y="8640"/>
                </a:lnTo>
                <a:lnTo>
                  <a:pt x="10609" y="8565"/>
                </a:lnTo>
                <a:lnTo>
                  <a:pt x="10486" y="8453"/>
                </a:lnTo>
                <a:lnTo>
                  <a:pt x="10374" y="8323"/>
                </a:lnTo>
                <a:lnTo>
                  <a:pt x="10183" y="8062"/>
                </a:lnTo>
                <a:lnTo>
                  <a:pt x="10038" y="7746"/>
                </a:lnTo>
                <a:lnTo>
                  <a:pt x="9903" y="7392"/>
                </a:lnTo>
                <a:lnTo>
                  <a:pt x="9791" y="7001"/>
                </a:lnTo>
                <a:lnTo>
                  <a:pt x="9735" y="6610"/>
                </a:lnTo>
                <a:lnTo>
                  <a:pt x="9690" y="6219"/>
                </a:lnTo>
                <a:lnTo>
                  <a:pt x="9668" y="5772"/>
                </a:lnTo>
                <a:lnTo>
                  <a:pt x="9690" y="5381"/>
                </a:lnTo>
                <a:lnTo>
                  <a:pt x="9758" y="4990"/>
                </a:lnTo>
                <a:lnTo>
                  <a:pt x="9836" y="4636"/>
                </a:lnTo>
                <a:lnTo>
                  <a:pt x="9948" y="4320"/>
                </a:lnTo>
                <a:lnTo>
                  <a:pt x="10071" y="4022"/>
                </a:lnTo>
                <a:lnTo>
                  <a:pt x="10206" y="3817"/>
                </a:lnTo>
                <a:lnTo>
                  <a:pt x="10318" y="3593"/>
                </a:lnTo>
                <a:lnTo>
                  <a:pt x="10396" y="3351"/>
                </a:lnTo>
                <a:lnTo>
                  <a:pt x="10463" y="3109"/>
                </a:lnTo>
                <a:lnTo>
                  <a:pt x="10508" y="2848"/>
                </a:lnTo>
                <a:lnTo>
                  <a:pt x="10531" y="2606"/>
                </a:lnTo>
                <a:lnTo>
                  <a:pt x="10508" y="2346"/>
                </a:lnTo>
                <a:lnTo>
                  <a:pt x="10463" y="2141"/>
                </a:lnTo>
                <a:lnTo>
                  <a:pt x="10396" y="1880"/>
                </a:lnTo>
                <a:lnTo>
                  <a:pt x="10295" y="1638"/>
                </a:lnTo>
                <a:lnTo>
                  <a:pt x="10161" y="1415"/>
                </a:lnTo>
                <a:lnTo>
                  <a:pt x="9970" y="1210"/>
                </a:lnTo>
                <a:lnTo>
                  <a:pt x="9758" y="986"/>
                </a:lnTo>
                <a:lnTo>
                  <a:pt x="9500" y="819"/>
                </a:lnTo>
                <a:lnTo>
                  <a:pt x="9197" y="670"/>
                </a:lnTo>
                <a:lnTo>
                  <a:pt x="8850" y="521"/>
                </a:lnTo>
                <a:lnTo>
                  <a:pt x="8480" y="446"/>
                </a:lnTo>
                <a:lnTo>
                  <a:pt x="8010" y="428"/>
                </a:lnTo>
                <a:lnTo>
                  <a:pt x="7427" y="428"/>
                </a:lnTo>
                <a:lnTo>
                  <a:pt x="6834" y="446"/>
                </a:lnTo>
                <a:lnTo>
                  <a:pt x="6206" y="521"/>
                </a:lnTo>
                <a:lnTo>
                  <a:pt x="5624" y="633"/>
                </a:lnTo>
                <a:lnTo>
                  <a:pt x="5131" y="744"/>
                </a:lnTo>
                <a:lnTo>
                  <a:pt x="4750" y="856"/>
                </a:lnTo>
                <a:lnTo>
                  <a:pt x="4873" y="1564"/>
                </a:lnTo>
                <a:lnTo>
                  <a:pt x="5052" y="2495"/>
                </a:lnTo>
                <a:lnTo>
                  <a:pt x="5198" y="3556"/>
                </a:lnTo>
                <a:lnTo>
                  <a:pt x="5321" y="4673"/>
                </a:lnTo>
                <a:lnTo>
                  <a:pt x="5366" y="5213"/>
                </a:lnTo>
                <a:lnTo>
                  <a:pt x="5411" y="5753"/>
                </a:lnTo>
                <a:lnTo>
                  <a:pt x="5433" y="6275"/>
                </a:lnTo>
                <a:lnTo>
                  <a:pt x="5433" y="6740"/>
                </a:lnTo>
                <a:lnTo>
                  <a:pt x="5388" y="7168"/>
                </a:lnTo>
                <a:lnTo>
                  <a:pt x="5343" y="7541"/>
                </a:lnTo>
                <a:lnTo>
                  <a:pt x="5310" y="7708"/>
                </a:lnTo>
                <a:lnTo>
                  <a:pt x="5265" y="7857"/>
                </a:lnTo>
                <a:lnTo>
                  <a:pt x="5220" y="7969"/>
                </a:lnTo>
                <a:lnTo>
                  <a:pt x="5153" y="8062"/>
                </a:lnTo>
                <a:lnTo>
                  <a:pt x="5030" y="8248"/>
                </a:lnTo>
                <a:lnTo>
                  <a:pt x="4873" y="8397"/>
                </a:lnTo>
                <a:lnTo>
                  <a:pt x="4750" y="8528"/>
                </a:lnTo>
                <a:lnTo>
                  <a:pt x="4593" y="8640"/>
                </a:lnTo>
                <a:lnTo>
                  <a:pt x="4447" y="8714"/>
                </a:lnTo>
                <a:lnTo>
                  <a:pt x="4290" y="8751"/>
                </a:lnTo>
                <a:lnTo>
                  <a:pt x="4122" y="8788"/>
                </a:lnTo>
                <a:lnTo>
                  <a:pt x="3977" y="8788"/>
                </a:lnTo>
                <a:lnTo>
                  <a:pt x="3820" y="8751"/>
                </a:lnTo>
                <a:lnTo>
                  <a:pt x="3697" y="8714"/>
                </a:lnTo>
                <a:lnTo>
                  <a:pt x="3540" y="8677"/>
                </a:lnTo>
                <a:lnTo>
                  <a:pt x="3417" y="8602"/>
                </a:lnTo>
                <a:lnTo>
                  <a:pt x="3282" y="8491"/>
                </a:lnTo>
                <a:lnTo>
                  <a:pt x="3159" y="8360"/>
                </a:lnTo>
                <a:lnTo>
                  <a:pt x="3047" y="8248"/>
                </a:lnTo>
                <a:lnTo>
                  <a:pt x="2957" y="8062"/>
                </a:lnTo>
                <a:lnTo>
                  <a:pt x="2812" y="7857"/>
                </a:lnTo>
                <a:lnTo>
                  <a:pt x="2643" y="7671"/>
                </a:lnTo>
                <a:lnTo>
                  <a:pt x="2442" y="7541"/>
                </a:lnTo>
                <a:lnTo>
                  <a:pt x="2207" y="7466"/>
                </a:lnTo>
                <a:lnTo>
                  <a:pt x="1994" y="7429"/>
                </a:lnTo>
                <a:lnTo>
                  <a:pt x="1736" y="7429"/>
                </a:lnTo>
                <a:lnTo>
                  <a:pt x="1501" y="7466"/>
                </a:lnTo>
                <a:lnTo>
                  <a:pt x="1265" y="7559"/>
                </a:lnTo>
                <a:lnTo>
                  <a:pt x="1030" y="7708"/>
                </a:lnTo>
                <a:lnTo>
                  <a:pt x="817" y="7932"/>
                </a:lnTo>
                <a:lnTo>
                  <a:pt x="593" y="8211"/>
                </a:lnTo>
                <a:lnTo>
                  <a:pt x="425" y="8528"/>
                </a:lnTo>
                <a:lnTo>
                  <a:pt x="358" y="8714"/>
                </a:lnTo>
                <a:lnTo>
                  <a:pt x="280" y="8919"/>
                </a:lnTo>
                <a:lnTo>
                  <a:pt x="235" y="9142"/>
                </a:lnTo>
                <a:lnTo>
                  <a:pt x="168" y="9347"/>
                </a:lnTo>
                <a:lnTo>
                  <a:pt x="123" y="9608"/>
                </a:lnTo>
                <a:lnTo>
                  <a:pt x="100" y="9887"/>
                </a:lnTo>
                <a:lnTo>
                  <a:pt x="78" y="10185"/>
                </a:lnTo>
                <a:lnTo>
                  <a:pt x="78" y="10464"/>
                </a:lnTo>
                <a:lnTo>
                  <a:pt x="78" y="10706"/>
                </a:lnTo>
                <a:lnTo>
                  <a:pt x="100" y="10967"/>
                </a:lnTo>
                <a:lnTo>
                  <a:pt x="123" y="11172"/>
                </a:lnTo>
                <a:lnTo>
                  <a:pt x="168" y="11395"/>
                </a:lnTo>
                <a:lnTo>
                  <a:pt x="212" y="11600"/>
                </a:lnTo>
                <a:lnTo>
                  <a:pt x="280" y="11786"/>
                </a:lnTo>
                <a:lnTo>
                  <a:pt x="336" y="11973"/>
                </a:lnTo>
                <a:lnTo>
                  <a:pt x="425" y="12140"/>
                </a:lnTo>
                <a:lnTo>
                  <a:pt x="582" y="12419"/>
                </a:lnTo>
                <a:lnTo>
                  <a:pt x="773" y="12680"/>
                </a:lnTo>
                <a:lnTo>
                  <a:pt x="985" y="12866"/>
                </a:lnTo>
                <a:lnTo>
                  <a:pt x="1198" y="12997"/>
                </a:lnTo>
                <a:lnTo>
                  <a:pt x="1434" y="13108"/>
                </a:lnTo>
                <a:lnTo>
                  <a:pt x="1646" y="13183"/>
                </a:lnTo>
                <a:lnTo>
                  <a:pt x="1893" y="13183"/>
                </a:lnTo>
                <a:lnTo>
                  <a:pt x="2106" y="13146"/>
                </a:lnTo>
                <a:lnTo>
                  <a:pt x="2296" y="13071"/>
                </a:lnTo>
                <a:lnTo>
                  <a:pt x="2464" y="12960"/>
                </a:lnTo>
                <a:lnTo>
                  <a:pt x="2621" y="12792"/>
                </a:lnTo>
                <a:lnTo>
                  <a:pt x="2722" y="12606"/>
                </a:lnTo>
                <a:lnTo>
                  <a:pt x="2834" y="12419"/>
                </a:lnTo>
                <a:lnTo>
                  <a:pt x="2957" y="12289"/>
                </a:lnTo>
                <a:lnTo>
                  <a:pt x="3114" y="12177"/>
                </a:lnTo>
                <a:lnTo>
                  <a:pt x="3260" y="12103"/>
                </a:lnTo>
                <a:lnTo>
                  <a:pt x="3439" y="12103"/>
                </a:lnTo>
                <a:lnTo>
                  <a:pt x="3607" y="12103"/>
                </a:lnTo>
                <a:lnTo>
                  <a:pt x="3753" y="12177"/>
                </a:lnTo>
                <a:lnTo>
                  <a:pt x="3932" y="12252"/>
                </a:lnTo>
                <a:lnTo>
                  <a:pt x="4100" y="12364"/>
                </a:lnTo>
                <a:lnTo>
                  <a:pt x="4257" y="12494"/>
                </a:lnTo>
                <a:lnTo>
                  <a:pt x="4380" y="12643"/>
                </a:lnTo>
                <a:lnTo>
                  <a:pt x="4514" y="12829"/>
                </a:lnTo>
                <a:lnTo>
                  <a:pt x="4593" y="13034"/>
                </a:lnTo>
                <a:lnTo>
                  <a:pt x="4682" y="13257"/>
                </a:lnTo>
                <a:lnTo>
                  <a:pt x="4727" y="13462"/>
                </a:lnTo>
                <a:lnTo>
                  <a:pt x="4750" y="13686"/>
                </a:lnTo>
                <a:lnTo>
                  <a:pt x="4727" y="14282"/>
                </a:lnTo>
                <a:lnTo>
                  <a:pt x="4682" y="15045"/>
                </a:lnTo>
                <a:lnTo>
                  <a:pt x="4638" y="15976"/>
                </a:lnTo>
                <a:lnTo>
                  <a:pt x="4615" y="16926"/>
                </a:lnTo>
                <a:lnTo>
                  <a:pt x="4593" y="17968"/>
                </a:lnTo>
                <a:lnTo>
                  <a:pt x="4593" y="19011"/>
                </a:lnTo>
                <a:lnTo>
                  <a:pt x="4615" y="19514"/>
                </a:lnTo>
                <a:lnTo>
                  <a:pt x="4638" y="19980"/>
                </a:lnTo>
                <a:lnTo>
                  <a:pt x="4682" y="20426"/>
                </a:lnTo>
                <a:lnTo>
                  <a:pt x="4750" y="20836"/>
                </a:lnTo>
                <a:lnTo>
                  <a:pt x="4873" y="20929"/>
                </a:lnTo>
                <a:lnTo>
                  <a:pt x="5063" y="21004"/>
                </a:lnTo>
                <a:lnTo>
                  <a:pt x="5287" y="21078"/>
                </a:lnTo>
                <a:lnTo>
                  <a:pt x="5500" y="21115"/>
                </a:lnTo>
                <a:lnTo>
                  <a:pt x="6060" y="21115"/>
                </a:lnTo>
                <a:lnTo>
                  <a:pt x="6654" y="21078"/>
                </a:lnTo>
                <a:lnTo>
                  <a:pt x="7326" y="21004"/>
                </a:lnTo>
                <a:lnTo>
                  <a:pt x="8010" y="20929"/>
                </a:lnTo>
                <a:lnTo>
                  <a:pt x="8704" y="20855"/>
                </a:lnTo>
                <a:lnTo>
                  <a:pt x="9365" y="2083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4" name="Puzzle3"/>
          <p:cNvSpPr>
            <a:spLocks noChangeAspect="1" noEditPoints="1" noChangeArrowheads="1"/>
          </p:cNvSpPr>
          <p:nvPr/>
        </p:nvSpPr>
        <p:spPr bwMode="blackWhite">
          <a:xfrm>
            <a:off x="6324600" y="5105400"/>
            <a:ext cx="963613" cy="1327150"/>
          </a:xfrm>
          <a:custGeom>
            <a:avLst/>
            <a:gdLst>
              <a:gd name="T0" fmla="*/ 1054 w 21600"/>
              <a:gd name="T1" fmla="*/ 7565 h 21600"/>
              <a:gd name="T2" fmla="*/ 19866 w 21600"/>
              <a:gd name="T3" fmla="*/ 11296 h 21600"/>
            </a:gdLst>
            <a:ahLst/>
            <a:cxnLst/>
            <a:rect l="T0" t="T1" r="T2" b="T3"/>
            <a:pathLst>
              <a:path w="21600" h="21600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5" name="Puzzle4"/>
          <p:cNvSpPr>
            <a:spLocks noChangeAspect="1" noEditPoints="1" noChangeArrowheads="1"/>
          </p:cNvSpPr>
          <p:nvPr/>
        </p:nvSpPr>
        <p:spPr bwMode="blackWhite">
          <a:xfrm>
            <a:off x="5438775" y="4297363"/>
            <a:ext cx="904875" cy="1574800"/>
          </a:xfrm>
          <a:custGeom>
            <a:avLst/>
            <a:gdLst>
              <a:gd name="T0" fmla="*/ 1548 w 21600"/>
              <a:gd name="T1" fmla="*/ 5444 h 21600"/>
              <a:gd name="T2" fmla="*/ 20203 w 21600"/>
              <a:gd name="T3" fmla="*/ 9103 h 21600"/>
            </a:gdLst>
            <a:ahLst/>
            <a:cxnLst/>
            <a:rect l="T0" t="T1" r="T2" b="T3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6" name="Puzzle5"/>
          <p:cNvSpPr>
            <a:spLocks noChangeAspect="1" noEditPoints="1" noChangeArrowheads="1"/>
          </p:cNvSpPr>
          <p:nvPr/>
        </p:nvSpPr>
        <p:spPr bwMode="blackWhite">
          <a:xfrm>
            <a:off x="4267200" y="4343400"/>
            <a:ext cx="1524000" cy="1206500"/>
          </a:xfrm>
          <a:custGeom>
            <a:avLst/>
            <a:gdLst>
              <a:gd name="T0" fmla="*/ 4880 w 21600"/>
              <a:gd name="T1" fmla="*/ 6714 h 21600"/>
              <a:gd name="T2" fmla="*/ 16494 w 21600"/>
              <a:gd name="T3" fmla="*/ 13712 h 21600"/>
            </a:gdLst>
            <a:ahLst/>
            <a:cxnLst/>
            <a:rect l="T0" t="T1" r="T2" b="T3"/>
            <a:pathLst>
              <a:path w="21600" h="21600">
                <a:moveTo>
                  <a:pt x="4281" y="12397"/>
                </a:moveTo>
                <a:lnTo>
                  <a:pt x="4168" y="12510"/>
                </a:lnTo>
                <a:lnTo>
                  <a:pt x="4044" y="12623"/>
                </a:lnTo>
                <a:lnTo>
                  <a:pt x="3931" y="12680"/>
                </a:lnTo>
                <a:lnTo>
                  <a:pt x="3807" y="12736"/>
                </a:lnTo>
                <a:lnTo>
                  <a:pt x="3671" y="12736"/>
                </a:lnTo>
                <a:lnTo>
                  <a:pt x="3558" y="12736"/>
                </a:lnTo>
                <a:lnTo>
                  <a:pt x="3434" y="12708"/>
                </a:lnTo>
                <a:lnTo>
                  <a:pt x="3321" y="12651"/>
                </a:lnTo>
                <a:lnTo>
                  <a:pt x="3061" y="12538"/>
                </a:lnTo>
                <a:lnTo>
                  <a:pt x="2824" y="12383"/>
                </a:lnTo>
                <a:lnTo>
                  <a:pt x="2564" y="12185"/>
                </a:lnTo>
                <a:lnTo>
                  <a:pt x="2327" y="12029"/>
                </a:lnTo>
                <a:lnTo>
                  <a:pt x="2067" y="11860"/>
                </a:lnTo>
                <a:lnTo>
                  <a:pt x="1807" y="11718"/>
                </a:lnTo>
                <a:lnTo>
                  <a:pt x="1671" y="11704"/>
                </a:lnTo>
                <a:lnTo>
                  <a:pt x="1547" y="11676"/>
                </a:lnTo>
                <a:lnTo>
                  <a:pt x="1412" y="11676"/>
                </a:lnTo>
                <a:lnTo>
                  <a:pt x="1287" y="11676"/>
                </a:lnTo>
                <a:lnTo>
                  <a:pt x="1152" y="11704"/>
                </a:lnTo>
                <a:lnTo>
                  <a:pt x="1005" y="11775"/>
                </a:lnTo>
                <a:lnTo>
                  <a:pt x="869" y="11860"/>
                </a:lnTo>
                <a:lnTo>
                  <a:pt x="745" y="12001"/>
                </a:lnTo>
                <a:lnTo>
                  <a:pt x="587" y="12128"/>
                </a:lnTo>
                <a:lnTo>
                  <a:pt x="463" y="12326"/>
                </a:lnTo>
                <a:lnTo>
                  <a:pt x="305" y="12567"/>
                </a:lnTo>
                <a:lnTo>
                  <a:pt x="180" y="12835"/>
                </a:lnTo>
                <a:lnTo>
                  <a:pt x="112" y="13005"/>
                </a:lnTo>
                <a:lnTo>
                  <a:pt x="67" y="13189"/>
                </a:lnTo>
                <a:lnTo>
                  <a:pt x="45" y="13429"/>
                </a:lnTo>
                <a:lnTo>
                  <a:pt x="45" y="13683"/>
                </a:lnTo>
                <a:lnTo>
                  <a:pt x="67" y="13924"/>
                </a:lnTo>
                <a:lnTo>
                  <a:pt x="135" y="14192"/>
                </a:lnTo>
                <a:lnTo>
                  <a:pt x="225" y="14447"/>
                </a:lnTo>
                <a:lnTo>
                  <a:pt x="327" y="14687"/>
                </a:lnTo>
                <a:lnTo>
                  <a:pt x="485" y="14899"/>
                </a:lnTo>
                <a:lnTo>
                  <a:pt x="655" y="15097"/>
                </a:lnTo>
                <a:lnTo>
                  <a:pt x="768" y="15168"/>
                </a:lnTo>
                <a:lnTo>
                  <a:pt x="869" y="15252"/>
                </a:lnTo>
                <a:lnTo>
                  <a:pt x="982" y="15309"/>
                </a:lnTo>
                <a:lnTo>
                  <a:pt x="1118" y="15365"/>
                </a:lnTo>
                <a:lnTo>
                  <a:pt x="1242" y="15394"/>
                </a:lnTo>
                <a:lnTo>
                  <a:pt x="1389" y="15422"/>
                </a:lnTo>
                <a:lnTo>
                  <a:pt x="1547" y="15422"/>
                </a:lnTo>
                <a:lnTo>
                  <a:pt x="1717" y="15422"/>
                </a:lnTo>
                <a:lnTo>
                  <a:pt x="1897" y="15394"/>
                </a:lnTo>
                <a:lnTo>
                  <a:pt x="2067" y="15365"/>
                </a:lnTo>
                <a:lnTo>
                  <a:pt x="2259" y="15281"/>
                </a:lnTo>
                <a:lnTo>
                  <a:pt x="2462" y="15196"/>
                </a:lnTo>
                <a:lnTo>
                  <a:pt x="2779" y="15069"/>
                </a:lnTo>
                <a:lnTo>
                  <a:pt x="3038" y="14956"/>
                </a:lnTo>
                <a:lnTo>
                  <a:pt x="3298" y="14871"/>
                </a:lnTo>
                <a:lnTo>
                  <a:pt x="3547" y="14842"/>
                </a:lnTo>
                <a:lnTo>
                  <a:pt x="3648" y="14871"/>
                </a:lnTo>
                <a:lnTo>
                  <a:pt x="3761" y="14899"/>
                </a:lnTo>
                <a:lnTo>
                  <a:pt x="3841" y="14956"/>
                </a:lnTo>
                <a:lnTo>
                  <a:pt x="3953" y="15040"/>
                </a:lnTo>
                <a:lnTo>
                  <a:pt x="4044" y="15139"/>
                </a:lnTo>
                <a:lnTo>
                  <a:pt x="4123" y="15281"/>
                </a:lnTo>
                <a:lnTo>
                  <a:pt x="4213" y="15450"/>
                </a:lnTo>
                <a:lnTo>
                  <a:pt x="4281" y="15662"/>
                </a:lnTo>
                <a:lnTo>
                  <a:pt x="4360" y="15903"/>
                </a:lnTo>
                <a:lnTo>
                  <a:pt x="4428" y="16171"/>
                </a:lnTo>
                <a:lnTo>
                  <a:pt x="4473" y="16482"/>
                </a:lnTo>
                <a:lnTo>
                  <a:pt x="4541" y="16779"/>
                </a:lnTo>
                <a:lnTo>
                  <a:pt x="4586" y="17132"/>
                </a:lnTo>
                <a:lnTo>
                  <a:pt x="4609" y="17486"/>
                </a:lnTo>
                <a:lnTo>
                  <a:pt x="4620" y="17868"/>
                </a:lnTo>
                <a:lnTo>
                  <a:pt x="4620" y="18235"/>
                </a:lnTo>
                <a:lnTo>
                  <a:pt x="4620" y="18617"/>
                </a:lnTo>
                <a:lnTo>
                  <a:pt x="4620" y="19027"/>
                </a:lnTo>
                <a:lnTo>
                  <a:pt x="4586" y="19408"/>
                </a:lnTo>
                <a:lnTo>
                  <a:pt x="4541" y="19790"/>
                </a:lnTo>
                <a:lnTo>
                  <a:pt x="4496" y="20172"/>
                </a:lnTo>
                <a:lnTo>
                  <a:pt x="4405" y="20525"/>
                </a:lnTo>
                <a:lnTo>
                  <a:pt x="4326" y="20879"/>
                </a:lnTo>
                <a:lnTo>
                  <a:pt x="4236" y="21204"/>
                </a:lnTo>
                <a:lnTo>
                  <a:pt x="4778" y="21204"/>
                </a:lnTo>
                <a:lnTo>
                  <a:pt x="5298" y="21204"/>
                </a:lnTo>
                <a:lnTo>
                  <a:pt x="5817" y="21204"/>
                </a:lnTo>
                <a:lnTo>
                  <a:pt x="6269" y="21204"/>
                </a:lnTo>
                <a:lnTo>
                  <a:pt x="6710" y="21204"/>
                </a:lnTo>
                <a:lnTo>
                  <a:pt x="7094" y="21204"/>
                </a:lnTo>
                <a:lnTo>
                  <a:pt x="7444" y="21204"/>
                </a:lnTo>
                <a:lnTo>
                  <a:pt x="7704" y="21204"/>
                </a:lnTo>
                <a:lnTo>
                  <a:pt x="8054" y="21062"/>
                </a:lnTo>
                <a:lnTo>
                  <a:pt x="8337" y="20935"/>
                </a:lnTo>
                <a:lnTo>
                  <a:pt x="8597" y="20737"/>
                </a:lnTo>
                <a:lnTo>
                  <a:pt x="8834" y="20553"/>
                </a:lnTo>
                <a:lnTo>
                  <a:pt x="9003" y="20327"/>
                </a:lnTo>
                <a:lnTo>
                  <a:pt x="9184" y="20087"/>
                </a:lnTo>
                <a:lnTo>
                  <a:pt x="9286" y="19847"/>
                </a:lnTo>
                <a:lnTo>
                  <a:pt x="9376" y="19592"/>
                </a:lnTo>
                <a:lnTo>
                  <a:pt x="9444" y="19324"/>
                </a:lnTo>
                <a:lnTo>
                  <a:pt x="9466" y="19055"/>
                </a:lnTo>
                <a:lnTo>
                  <a:pt x="9466" y="18786"/>
                </a:lnTo>
                <a:lnTo>
                  <a:pt x="9421" y="18546"/>
                </a:lnTo>
                <a:lnTo>
                  <a:pt x="9353" y="18263"/>
                </a:lnTo>
                <a:lnTo>
                  <a:pt x="9241" y="18023"/>
                </a:lnTo>
                <a:lnTo>
                  <a:pt x="9139" y="17783"/>
                </a:lnTo>
                <a:lnTo>
                  <a:pt x="8958" y="17557"/>
                </a:lnTo>
                <a:lnTo>
                  <a:pt x="8811" y="17316"/>
                </a:lnTo>
                <a:lnTo>
                  <a:pt x="8676" y="17076"/>
                </a:lnTo>
                <a:lnTo>
                  <a:pt x="8597" y="16807"/>
                </a:lnTo>
                <a:lnTo>
                  <a:pt x="8506" y="16510"/>
                </a:lnTo>
                <a:lnTo>
                  <a:pt x="8484" y="16200"/>
                </a:lnTo>
                <a:lnTo>
                  <a:pt x="8484" y="15903"/>
                </a:lnTo>
                <a:lnTo>
                  <a:pt x="8506" y="15606"/>
                </a:lnTo>
                <a:lnTo>
                  <a:pt x="8574" y="15309"/>
                </a:lnTo>
                <a:lnTo>
                  <a:pt x="8676" y="15040"/>
                </a:lnTo>
                <a:lnTo>
                  <a:pt x="8811" y="14772"/>
                </a:lnTo>
                <a:lnTo>
                  <a:pt x="8902" y="14659"/>
                </a:lnTo>
                <a:lnTo>
                  <a:pt x="9003" y="14517"/>
                </a:lnTo>
                <a:lnTo>
                  <a:pt x="9094" y="14418"/>
                </a:lnTo>
                <a:lnTo>
                  <a:pt x="9218" y="14334"/>
                </a:lnTo>
                <a:lnTo>
                  <a:pt x="9331" y="14249"/>
                </a:lnTo>
                <a:lnTo>
                  <a:pt x="9466" y="14164"/>
                </a:lnTo>
                <a:lnTo>
                  <a:pt x="9613" y="14093"/>
                </a:lnTo>
                <a:lnTo>
                  <a:pt x="9760" y="14037"/>
                </a:lnTo>
                <a:lnTo>
                  <a:pt x="9918" y="13980"/>
                </a:lnTo>
                <a:lnTo>
                  <a:pt x="10088" y="13952"/>
                </a:lnTo>
                <a:lnTo>
                  <a:pt x="10291" y="13924"/>
                </a:lnTo>
                <a:lnTo>
                  <a:pt x="10483" y="13924"/>
                </a:lnTo>
                <a:lnTo>
                  <a:pt x="10698" y="13924"/>
                </a:lnTo>
                <a:lnTo>
                  <a:pt x="10890" y="13952"/>
                </a:lnTo>
                <a:lnTo>
                  <a:pt x="11071" y="14008"/>
                </a:lnTo>
                <a:lnTo>
                  <a:pt x="11240" y="14065"/>
                </a:lnTo>
                <a:lnTo>
                  <a:pt x="11387" y="14136"/>
                </a:lnTo>
                <a:lnTo>
                  <a:pt x="11545" y="14220"/>
                </a:lnTo>
                <a:lnTo>
                  <a:pt x="11669" y="14305"/>
                </a:lnTo>
                <a:lnTo>
                  <a:pt x="11782" y="14418"/>
                </a:lnTo>
                <a:lnTo>
                  <a:pt x="11895" y="14517"/>
                </a:lnTo>
                <a:lnTo>
                  <a:pt x="11974" y="14659"/>
                </a:lnTo>
                <a:lnTo>
                  <a:pt x="12065" y="14800"/>
                </a:lnTo>
                <a:lnTo>
                  <a:pt x="12133" y="14927"/>
                </a:lnTo>
                <a:lnTo>
                  <a:pt x="12234" y="15252"/>
                </a:lnTo>
                <a:lnTo>
                  <a:pt x="12302" y="15549"/>
                </a:lnTo>
                <a:lnTo>
                  <a:pt x="12325" y="15874"/>
                </a:lnTo>
                <a:lnTo>
                  <a:pt x="12325" y="16200"/>
                </a:lnTo>
                <a:lnTo>
                  <a:pt x="12279" y="16525"/>
                </a:lnTo>
                <a:lnTo>
                  <a:pt x="12212" y="16850"/>
                </a:lnTo>
                <a:lnTo>
                  <a:pt x="12133" y="17132"/>
                </a:lnTo>
                <a:lnTo>
                  <a:pt x="12042" y="17373"/>
                </a:lnTo>
                <a:lnTo>
                  <a:pt x="11918" y="17585"/>
                </a:lnTo>
                <a:lnTo>
                  <a:pt x="11782" y="17754"/>
                </a:lnTo>
                <a:lnTo>
                  <a:pt x="11647" y="17882"/>
                </a:lnTo>
                <a:lnTo>
                  <a:pt x="11523" y="18080"/>
                </a:lnTo>
                <a:lnTo>
                  <a:pt x="11432" y="18263"/>
                </a:lnTo>
                <a:lnTo>
                  <a:pt x="11353" y="18490"/>
                </a:lnTo>
                <a:lnTo>
                  <a:pt x="11285" y="18702"/>
                </a:lnTo>
                <a:lnTo>
                  <a:pt x="11240" y="18942"/>
                </a:lnTo>
                <a:lnTo>
                  <a:pt x="11217" y="19196"/>
                </a:lnTo>
                <a:lnTo>
                  <a:pt x="11217" y="19465"/>
                </a:lnTo>
                <a:lnTo>
                  <a:pt x="11263" y="19705"/>
                </a:lnTo>
                <a:lnTo>
                  <a:pt x="11330" y="19946"/>
                </a:lnTo>
                <a:lnTo>
                  <a:pt x="11410" y="20200"/>
                </a:lnTo>
                <a:lnTo>
                  <a:pt x="11545" y="20440"/>
                </a:lnTo>
                <a:lnTo>
                  <a:pt x="11715" y="20652"/>
                </a:lnTo>
                <a:lnTo>
                  <a:pt x="11918" y="20850"/>
                </a:lnTo>
                <a:lnTo>
                  <a:pt x="12155" y="21034"/>
                </a:lnTo>
                <a:lnTo>
                  <a:pt x="12438" y="21204"/>
                </a:lnTo>
                <a:lnTo>
                  <a:pt x="12562" y="21232"/>
                </a:lnTo>
                <a:lnTo>
                  <a:pt x="12889" y="21317"/>
                </a:lnTo>
                <a:lnTo>
                  <a:pt x="13364" y="21416"/>
                </a:lnTo>
                <a:lnTo>
                  <a:pt x="13997" y="21529"/>
                </a:lnTo>
                <a:lnTo>
                  <a:pt x="14347" y="21585"/>
                </a:lnTo>
                <a:lnTo>
                  <a:pt x="14686" y="21614"/>
                </a:lnTo>
                <a:lnTo>
                  <a:pt x="15058" y="21642"/>
                </a:lnTo>
                <a:lnTo>
                  <a:pt x="15443" y="21642"/>
                </a:lnTo>
                <a:lnTo>
                  <a:pt x="15815" y="21642"/>
                </a:lnTo>
                <a:lnTo>
                  <a:pt x="16211" y="21614"/>
                </a:lnTo>
                <a:lnTo>
                  <a:pt x="16550" y="21529"/>
                </a:lnTo>
                <a:lnTo>
                  <a:pt x="16923" y="21444"/>
                </a:lnTo>
                <a:lnTo>
                  <a:pt x="16855" y="21232"/>
                </a:lnTo>
                <a:lnTo>
                  <a:pt x="16810" y="20978"/>
                </a:lnTo>
                <a:lnTo>
                  <a:pt x="16776" y="20709"/>
                </a:lnTo>
                <a:lnTo>
                  <a:pt x="16753" y="20412"/>
                </a:lnTo>
                <a:lnTo>
                  <a:pt x="16730" y="19762"/>
                </a:lnTo>
                <a:lnTo>
                  <a:pt x="16730" y="19055"/>
                </a:lnTo>
                <a:lnTo>
                  <a:pt x="16753" y="18348"/>
                </a:lnTo>
                <a:lnTo>
                  <a:pt x="16787" y="17641"/>
                </a:lnTo>
                <a:lnTo>
                  <a:pt x="16855" y="16991"/>
                </a:lnTo>
                <a:lnTo>
                  <a:pt x="16923" y="16426"/>
                </a:lnTo>
                <a:lnTo>
                  <a:pt x="16968" y="16171"/>
                </a:lnTo>
                <a:lnTo>
                  <a:pt x="17035" y="15987"/>
                </a:lnTo>
                <a:lnTo>
                  <a:pt x="17115" y="15832"/>
                </a:lnTo>
                <a:lnTo>
                  <a:pt x="17228" y="15691"/>
                </a:lnTo>
                <a:lnTo>
                  <a:pt x="17352" y="15606"/>
                </a:lnTo>
                <a:lnTo>
                  <a:pt x="17487" y="15549"/>
                </a:lnTo>
                <a:lnTo>
                  <a:pt x="17634" y="15493"/>
                </a:lnTo>
                <a:lnTo>
                  <a:pt x="17792" y="15493"/>
                </a:lnTo>
                <a:lnTo>
                  <a:pt x="17939" y="15521"/>
                </a:lnTo>
                <a:lnTo>
                  <a:pt x="18097" y="15578"/>
                </a:lnTo>
                <a:lnTo>
                  <a:pt x="18267" y="15662"/>
                </a:lnTo>
                <a:lnTo>
                  <a:pt x="18414" y="15775"/>
                </a:lnTo>
                <a:lnTo>
                  <a:pt x="18594" y="15874"/>
                </a:lnTo>
                <a:lnTo>
                  <a:pt x="18741" y="16016"/>
                </a:lnTo>
                <a:lnTo>
                  <a:pt x="18900" y="16171"/>
                </a:lnTo>
                <a:lnTo>
                  <a:pt x="19024" y="16369"/>
                </a:lnTo>
                <a:lnTo>
                  <a:pt x="19159" y="16525"/>
                </a:lnTo>
                <a:lnTo>
                  <a:pt x="19329" y="16666"/>
                </a:lnTo>
                <a:lnTo>
                  <a:pt x="19498" y="16779"/>
                </a:lnTo>
                <a:lnTo>
                  <a:pt x="19702" y="16850"/>
                </a:lnTo>
                <a:lnTo>
                  <a:pt x="19894" y="16878"/>
                </a:lnTo>
                <a:lnTo>
                  <a:pt x="20086" y="16906"/>
                </a:lnTo>
                <a:lnTo>
                  <a:pt x="20300" y="16878"/>
                </a:lnTo>
                <a:lnTo>
                  <a:pt x="20504" y="16836"/>
                </a:lnTo>
                <a:lnTo>
                  <a:pt x="20696" y="16751"/>
                </a:lnTo>
                <a:lnTo>
                  <a:pt x="20888" y="16609"/>
                </a:lnTo>
                <a:lnTo>
                  <a:pt x="21069" y="16454"/>
                </a:lnTo>
                <a:lnTo>
                  <a:pt x="21215" y="16256"/>
                </a:lnTo>
                <a:lnTo>
                  <a:pt x="21374" y="16044"/>
                </a:lnTo>
                <a:lnTo>
                  <a:pt x="21475" y="15775"/>
                </a:lnTo>
                <a:lnTo>
                  <a:pt x="21566" y="15479"/>
                </a:lnTo>
                <a:lnTo>
                  <a:pt x="21633" y="15125"/>
                </a:lnTo>
                <a:lnTo>
                  <a:pt x="21633" y="14927"/>
                </a:lnTo>
                <a:lnTo>
                  <a:pt x="21633" y="14772"/>
                </a:lnTo>
                <a:lnTo>
                  <a:pt x="21633" y="14574"/>
                </a:lnTo>
                <a:lnTo>
                  <a:pt x="21611" y="14418"/>
                </a:lnTo>
                <a:lnTo>
                  <a:pt x="21566" y="14249"/>
                </a:lnTo>
                <a:lnTo>
                  <a:pt x="21520" y="14093"/>
                </a:lnTo>
                <a:lnTo>
                  <a:pt x="21453" y="13952"/>
                </a:lnTo>
                <a:lnTo>
                  <a:pt x="21385" y="13810"/>
                </a:lnTo>
                <a:lnTo>
                  <a:pt x="21238" y="13542"/>
                </a:lnTo>
                <a:lnTo>
                  <a:pt x="21069" y="13330"/>
                </a:lnTo>
                <a:lnTo>
                  <a:pt x="20843" y="13132"/>
                </a:lnTo>
                <a:lnTo>
                  <a:pt x="20628" y="13005"/>
                </a:lnTo>
                <a:lnTo>
                  <a:pt x="20391" y="12863"/>
                </a:lnTo>
                <a:lnTo>
                  <a:pt x="20153" y="12807"/>
                </a:lnTo>
                <a:lnTo>
                  <a:pt x="19916" y="12750"/>
                </a:lnTo>
                <a:lnTo>
                  <a:pt x="19679" y="12779"/>
                </a:lnTo>
                <a:lnTo>
                  <a:pt x="19464" y="12835"/>
                </a:lnTo>
                <a:lnTo>
                  <a:pt x="19261" y="12948"/>
                </a:lnTo>
                <a:lnTo>
                  <a:pt x="19182" y="13005"/>
                </a:lnTo>
                <a:lnTo>
                  <a:pt x="19092" y="13090"/>
                </a:lnTo>
                <a:lnTo>
                  <a:pt x="19024" y="13189"/>
                </a:lnTo>
                <a:lnTo>
                  <a:pt x="18945" y="13302"/>
                </a:lnTo>
                <a:lnTo>
                  <a:pt x="18809" y="13514"/>
                </a:lnTo>
                <a:lnTo>
                  <a:pt x="18662" y="13683"/>
                </a:lnTo>
                <a:lnTo>
                  <a:pt x="18504" y="13782"/>
                </a:lnTo>
                <a:lnTo>
                  <a:pt x="18335" y="13867"/>
                </a:lnTo>
                <a:lnTo>
                  <a:pt x="18176" y="13895"/>
                </a:lnTo>
                <a:lnTo>
                  <a:pt x="18007" y="13924"/>
                </a:lnTo>
                <a:lnTo>
                  <a:pt x="17838" y="13895"/>
                </a:lnTo>
                <a:lnTo>
                  <a:pt x="17679" y="13839"/>
                </a:lnTo>
                <a:lnTo>
                  <a:pt x="17533" y="13768"/>
                </a:lnTo>
                <a:lnTo>
                  <a:pt x="17374" y="13683"/>
                </a:lnTo>
                <a:lnTo>
                  <a:pt x="17250" y="13570"/>
                </a:lnTo>
                <a:lnTo>
                  <a:pt x="17137" y="13429"/>
                </a:lnTo>
                <a:lnTo>
                  <a:pt x="17058" y="13302"/>
                </a:lnTo>
                <a:lnTo>
                  <a:pt x="16968" y="13160"/>
                </a:lnTo>
                <a:lnTo>
                  <a:pt x="16923" y="13033"/>
                </a:lnTo>
                <a:lnTo>
                  <a:pt x="16923" y="12892"/>
                </a:lnTo>
                <a:lnTo>
                  <a:pt x="16923" y="12425"/>
                </a:lnTo>
                <a:lnTo>
                  <a:pt x="16923" y="11704"/>
                </a:lnTo>
                <a:lnTo>
                  <a:pt x="16923" y="10743"/>
                </a:lnTo>
                <a:lnTo>
                  <a:pt x="16923" y="9683"/>
                </a:lnTo>
                <a:lnTo>
                  <a:pt x="16923" y="8608"/>
                </a:lnTo>
                <a:lnTo>
                  <a:pt x="16923" y="7520"/>
                </a:lnTo>
                <a:lnTo>
                  <a:pt x="16923" y="6545"/>
                </a:lnTo>
                <a:lnTo>
                  <a:pt x="16923" y="5781"/>
                </a:lnTo>
                <a:lnTo>
                  <a:pt x="16708" y="5937"/>
                </a:lnTo>
                <a:lnTo>
                  <a:pt x="16448" y="6078"/>
                </a:lnTo>
                <a:lnTo>
                  <a:pt x="16188" y="6219"/>
                </a:lnTo>
                <a:lnTo>
                  <a:pt x="15883" y="6290"/>
                </a:lnTo>
                <a:lnTo>
                  <a:pt x="15578" y="6347"/>
                </a:lnTo>
                <a:lnTo>
                  <a:pt x="15251" y="6375"/>
                </a:lnTo>
                <a:lnTo>
                  <a:pt x="14900" y="6403"/>
                </a:lnTo>
                <a:lnTo>
                  <a:pt x="14584" y="6403"/>
                </a:lnTo>
                <a:lnTo>
                  <a:pt x="14234" y="6375"/>
                </a:lnTo>
                <a:lnTo>
                  <a:pt x="13884" y="6318"/>
                </a:lnTo>
                <a:lnTo>
                  <a:pt x="13556" y="6262"/>
                </a:lnTo>
                <a:lnTo>
                  <a:pt x="13240" y="6191"/>
                </a:lnTo>
                <a:lnTo>
                  <a:pt x="12935" y="6106"/>
                </a:lnTo>
                <a:lnTo>
                  <a:pt x="12652" y="5993"/>
                </a:lnTo>
                <a:lnTo>
                  <a:pt x="12392" y="5880"/>
                </a:lnTo>
                <a:lnTo>
                  <a:pt x="12155" y="5781"/>
                </a:lnTo>
                <a:lnTo>
                  <a:pt x="11974" y="5668"/>
                </a:lnTo>
                <a:lnTo>
                  <a:pt x="11828" y="5555"/>
                </a:lnTo>
                <a:lnTo>
                  <a:pt x="11692" y="5456"/>
                </a:lnTo>
                <a:lnTo>
                  <a:pt x="11590" y="5343"/>
                </a:lnTo>
                <a:lnTo>
                  <a:pt x="11500" y="5230"/>
                </a:lnTo>
                <a:lnTo>
                  <a:pt x="11432" y="5131"/>
                </a:lnTo>
                <a:lnTo>
                  <a:pt x="11410" y="4990"/>
                </a:lnTo>
                <a:lnTo>
                  <a:pt x="11387" y="4876"/>
                </a:lnTo>
                <a:lnTo>
                  <a:pt x="11387" y="4749"/>
                </a:lnTo>
                <a:lnTo>
                  <a:pt x="11410" y="4608"/>
                </a:lnTo>
                <a:lnTo>
                  <a:pt x="11477" y="4452"/>
                </a:lnTo>
                <a:lnTo>
                  <a:pt x="11545" y="4283"/>
                </a:lnTo>
                <a:lnTo>
                  <a:pt x="11737" y="3929"/>
                </a:lnTo>
                <a:lnTo>
                  <a:pt x="12020" y="3548"/>
                </a:lnTo>
                <a:lnTo>
                  <a:pt x="12178" y="3307"/>
                </a:lnTo>
                <a:lnTo>
                  <a:pt x="12279" y="3067"/>
                </a:lnTo>
                <a:lnTo>
                  <a:pt x="12370" y="2798"/>
                </a:lnTo>
                <a:lnTo>
                  <a:pt x="12438" y="2487"/>
                </a:lnTo>
                <a:lnTo>
                  <a:pt x="12471" y="2219"/>
                </a:lnTo>
                <a:lnTo>
                  <a:pt x="12471" y="1922"/>
                </a:lnTo>
                <a:lnTo>
                  <a:pt x="12438" y="1625"/>
                </a:lnTo>
                <a:lnTo>
                  <a:pt x="12370" y="1357"/>
                </a:lnTo>
                <a:lnTo>
                  <a:pt x="12279" y="1088"/>
                </a:lnTo>
                <a:lnTo>
                  <a:pt x="12133" y="834"/>
                </a:lnTo>
                <a:lnTo>
                  <a:pt x="12042" y="735"/>
                </a:lnTo>
                <a:lnTo>
                  <a:pt x="11952" y="621"/>
                </a:lnTo>
                <a:lnTo>
                  <a:pt x="11850" y="508"/>
                </a:lnTo>
                <a:lnTo>
                  <a:pt x="11737" y="424"/>
                </a:lnTo>
                <a:lnTo>
                  <a:pt x="11613" y="353"/>
                </a:lnTo>
                <a:lnTo>
                  <a:pt x="11477" y="268"/>
                </a:lnTo>
                <a:lnTo>
                  <a:pt x="11330" y="212"/>
                </a:lnTo>
                <a:lnTo>
                  <a:pt x="11172" y="155"/>
                </a:lnTo>
                <a:lnTo>
                  <a:pt x="11003" y="98"/>
                </a:lnTo>
                <a:lnTo>
                  <a:pt x="10833" y="70"/>
                </a:lnTo>
                <a:lnTo>
                  <a:pt x="10653" y="70"/>
                </a:lnTo>
                <a:lnTo>
                  <a:pt x="10438" y="70"/>
                </a:lnTo>
                <a:lnTo>
                  <a:pt x="10291" y="70"/>
                </a:lnTo>
                <a:lnTo>
                  <a:pt x="10110" y="98"/>
                </a:lnTo>
                <a:lnTo>
                  <a:pt x="9986" y="127"/>
                </a:lnTo>
                <a:lnTo>
                  <a:pt x="9828" y="183"/>
                </a:lnTo>
                <a:lnTo>
                  <a:pt x="9726" y="268"/>
                </a:lnTo>
                <a:lnTo>
                  <a:pt x="9591" y="325"/>
                </a:lnTo>
                <a:lnTo>
                  <a:pt x="9489" y="424"/>
                </a:lnTo>
                <a:lnTo>
                  <a:pt x="9399" y="508"/>
                </a:lnTo>
                <a:lnTo>
                  <a:pt x="9308" y="621"/>
                </a:lnTo>
                <a:lnTo>
                  <a:pt x="9218" y="735"/>
                </a:lnTo>
                <a:lnTo>
                  <a:pt x="9161" y="834"/>
                </a:lnTo>
                <a:lnTo>
                  <a:pt x="9094" y="975"/>
                </a:lnTo>
                <a:lnTo>
                  <a:pt x="9003" y="1243"/>
                </a:lnTo>
                <a:lnTo>
                  <a:pt x="8947" y="1540"/>
                </a:lnTo>
                <a:lnTo>
                  <a:pt x="8924" y="1837"/>
                </a:lnTo>
                <a:lnTo>
                  <a:pt x="8924" y="2162"/>
                </a:lnTo>
                <a:lnTo>
                  <a:pt x="8947" y="2487"/>
                </a:lnTo>
                <a:lnTo>
                  <a:pt x="9003" y="2798"/>
                </a:lnTo>
                <a:lnTo>
                  <a:pt x="9094" y="3124"/>
                </a:lnTo>
                <a:lnTo>
                  <a:pt x="9207" y="3420"/>
                </a:lnTo>
                <a:lnTo>
                  <a:pt x="9331" y="3689"/>
                </a:lnTo>
                <a:lnTo>
                  <a:pt x="9500" y="3929"/>
                </a:lnTo>
                <a:lnTo>
                  <a:pt x="9613" y="4127"/>
                </a:lnTo>
                <a:lnTo>
                  <a:pt x="9704" y="4311"/>
                </a:lnTo>
                <a:lnTo>
                  <a:pt x="9760" y="4509"/>
                </a:lnTo>
                <a:lnTo>
                  <a:pt x="9805" y="4693"/>
                </a:lnTo>
                <a:lnTo>
                  <a:pt x="9805" y="4876"/>
                </a:lnTo>
                <a:lnTo>
                  <a:pt x="9783" y="5074"/>
                </a:lnTo>
                <a:lnTo>
                  <a:pt x="9749" y="5258"/>
                </a:lnTo>
                <a:lnTo>
                  <a:pt x="9658" y="5428"/>
                </a:lnTo>
                <a:lnTo>
                  <a:pt x="9568" y="5555"/>
                </a:lnTo>
                <a:lnTo>
                  <a:pt x="9444" y="5668"/>
                </a:lnTo>
                <a:lnTo>
                  <a:pt x="9263" y="5753"/>
                </a:lnTo>
                <a:lnTo>
                  <a:pt x="9094" y="5809"/>
                </a:lnTo>
                <a:lnTo>
                  <a:pt x="8879" y="5809"/>
                </a:lnTo>
                <a:lnTo>
                  <a:pt x="8619" y="5781"/>
                </a:lnTo>
                <a:lnTo>
                  <a:pt x="8359" y="5696"/>
                </a:lnTo>
                <a:lnTo>
                  <a:pt x="8054" y="5555"/>
                </a:lnTo>
                <a:lnTo>
                  <a:pt x="7874" y="5484"/>
                </a:lnTo>
                <a:lnTo>
                  <a:pt x="7682" y="5428"/>
                </a:lnTo>
                <a:lnTo>
                  <a:pt x="7467" y="5371"/>
                </a:lnTo>
                <a:lnTo>
                  <a:pt x="7275" y="5343"/>
                </a:lnTo>
                <a:lnTo>
                  <a:pt x="6789" y="5343"/>
                </a:lnTo>
                <a:lnTo>
                  <a:pt x="6315" y="5371"/>
                </a:lnTo>
                <a:lnTo>
                  <a:pt x="5817" y="5428"/>
                </a:lnTo>
                <a:lnTo>
                  <a:pt x="5298" y="5541"/>
                </a:lnTo>
                <a:lnTo>
                  <a:pt x="4778" y="5640"/>
                </a:lnTo>
                <a:lnTo>
                  <a:pt x="4281" y="5781"/>
                </a:lnTo>
                <a:lnTo>
                  <a:pt x="4236" y="5937"/>
                </a:lnTo>
                <a:lnTo>
                  <a:pt x="4236" y="6234"/>
                </a:lnTo>
                <a:lnTo>
                  <a:pt x="4236" y="6587"/>
                </a:lnTo>
                <a:lnTo>
                  <a:pt x="4258" y="6997"/>
                </a:lnTo>
                <a:lnTo>
                  <a:pt x="4349" y="7972"/>
                </a:lnTo>
                <a:lnTo>
                  <a:pt x="4428" y="9061"/>
                </a:lnTo>
                <a:lnTo>
                  <a:pt x="4473" y="9612"/>
                </a:lnTo>
                <a:lnTo>
                  <a:pt x="4496" y="10149"/>
                </a:lnTo>
                <a:lnTo>
                  <a:pt x="4518" y="10672"/>
                </a:lnTo>
                <a:lnTo>
                  <a:pt x="4541" y="11125"/>
                </a:lnTo>
                <a:lnTo>
                  <a:pt x="4518" y="11563"/>
                </a:lnTo>
                <a:lnTo>
                  <a:pt x="4473" y="11916"/>
                </a:lnTo>
                <a:lnTo>
                  <a:pt x="4428" y="12072"/>
                </a:lnTo>
                <a:lnTo>
                  <a:pt x="4383" y="12213"/>
                </a:lnTo>
                <a:lnTo>
                  <a:pt x="4349" y="12326"/>
                </a:lnTo>
                <a:lnTo>
                  <a:pt x="4281" y="12397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7" name="Puzzle3"/>
          <p:cNvSpPr>
            <a:spLocks noChangeAspect="1" noEditPoints="1" noChangeArrowheads="1"/>
          </p:cNvSpPr>
          <p:nvPr/>
        </p:nvSpPr>
        <p:spPr bwMode="blackWhite">
          <a:xfrm>
            <a:off x="4541838" y="5086350"/>
            <a:ext cx="963612" cy="1327150"/>
          </a:xfrm>
          <a:custGeom>
            <a:avLst/>
            <a:gdLst>
              <a:gd name="T0" fmla="*/ 1054 w 21600"/>
              <a:gd name="T1" fmla="*/ 7565 h 21600"/>
              <a:gd name="T2" fmla="*/ 19866 w 21600"/>
              <a:gd name="T3" fmla="*/ 11296 h 21600"/>
            </a:gdLst>
            <a:ahLst/>
            <a:cxnLst/>
            <a:rect l="T0" t="T1" r="T2" b="T3"/>
            <a:pathLst>
              <a:path w="21600" h="21600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78" name="Puzzle2"/>
          <p:cNvSpPr>
            <a:spLocks noChangeAspect="1" noEditPoints="1" noChangeArrowheads="1"/>
          </p:cNvSpPr>
          <p:nvPr/>
        </p:nvSpPr>
        <p:spPr bwMode="blackWhite">
          <a:xfrm>
            <a:off x="5126038" y="3741738"/>
            <a:ext cx="1524000" cy="947737"/>
          </a:xfrm>
          <a:custGeom>
            <a:avLst/>
            <a:gdLst>
              <a:gd name="T0" fmla="*/ 6542 w 21600"/>
              <a:gd name="T1" fmla="*/ 9180 h 21600"/>
              <a:gd name="T2" fmla="*/ 15685 w 21600"/>
              <a:gd name="T3" fmla="*/ 12569 h 21600"/>
            </a:gdLst>
            <a:ahLst/>
            <a:cxnLst/>
            <a:rect l="T0" t="T1" r="T2" b="T3"/>
            <a:pathLst>
              <a:path w="21600" h="21600">
                <a:moveTo>
                  <a:pt x="9365" y="20836"/>
                </a:moveTo>
                <a:lnTo>
                  <a:pt x="9534" y="20836"/>
                </a:lnTo>
                <a:lnTo>
                  <a:pt x="9690" y="20762"/>
                </a:lnTo>
                <a:lnTo>
                  <a:pt x="9814" y="20687"/>
                </a:lnTo>
                <a:lnTo>
                  <a:pt x="9926" y="20575"/>
                </a:lnTo>
                <a:lnTo>
                  <a:pt x="10015" y="20426"/>
                </a:lnTo>
                <a:lnTo>
                  <a:pt x="10071" y="20296"/>
                </a:lnTo>
                <a:lnTo>
                  <a:pt x="10116" y="20110"/>
                </a:lnTo>
                <a:lnTo>
                  <a:pt x="10139" y="19905"/>
                </a:lnTo>
                <a:lnTo>
                  <a:pt x="10139" y="19682"/>
                </a:lnTo>
                <a:lnTo>
                  <a:pt x="10116" y="19440"/>
                </a:lnTo>
                <a:lnTo>
                  <a:pt x="10071" y="19142"/>
                </a:lnTo>
                <a:lnTo>
                  <a:pt x="10015" y="18900"/>
                </a:lnTo>
                <a:lnTo>
                  <a:pt x="9903" y="18620"/>
                </a:lnTo>
                <a:lnTo>
                  <a:pt x="9791" y="18285"/>
                </a:lnTo>
                <a:lnTo>
                  <a:pt x="9646" y="17968"/>
                </a:lnTo>
                <a:lnTo>
                  <a:pt x="9478" y="17652"/>
                </a:lnTo>
                <a:lnTo>
                  <a:pt x="9388" y="17466"/>
                </a:lnTo>
                <a:lnTo>
                  <a:pt x="9321" y="17298"/>
                </a:lnTo>
                <a:lnTo>
                  <a:pt x="9265" y="17112"/>
                </a:lnTo>
                <a:lnTo>
                  <a:pt x="9197" y="16926"/>
                </a:lnTo>
                <a:lnTo>
                  <a:pt x="9130" y="16535"/>
                </a:lnTo>
                <a:lnTo>
                  <a:pt x="9108" y="16144"/>
                </a:lnTo>
                <a:lnTo>
                  <a:pt x="9108" y="15753"/>
                </a:lnTo>
                <a:lnTo>
                  <a:pt x="9175" y="15362"/>
                </a:lnTo>
                <a:lnTo>
                  <a:pt x="9242" y="14971"/>
                </a:lnTo>
                <a:lnTo>
                  <a:pt x="9365" y="14580"/>
                </a:lnTo>
                <a:lnTo>
                  <a:pt x="9500" y="14244"/>
                </a:lnTo>
                <a:lnTo>
                  <a:pt x="9668" y="13891"/>
                </a:lnTo>
                <a:lnTo>
                  <a:pt x="9858" y="13611"/>
                </a:lnTo>
                <a:lnTo>
                  <a:pt x="10071" y="13351"/>
                </a:lnTo>
                <a:lnTo>
                  <a:pt x="10295" y="13146"/>
                </a:lnTo>
                <a:lnTo>
                  <a:pt x="10553" y="12997"/>
                </a:lnTo>
                <a:lnTo>
                  <a:pt x="10811" y="12885"/>
                </a:lnTo>
                <a:lnTo>
                  <a:pt x="11068" y="12866"/>
                </a:lnTo>
                <a:lnTo>
                  <a:pt x="11348" y="12885"/>
                </a:lnTo>
                <a:lnTo>
                  <a:pt x="11606" y="12997"/>
                </a:lnTo>
                <a:lnTo>
                  <a:pt x="11841" y="13183"/>
                </a:lnTo>
                <a:lnTo>
                  <a:pt x="12054" y="13388"/>
                </a:lnTo>
                <a:lnTo>
                  <a:pt x="12245" y="13648"/>
                </a:lnTo>
                <a:lnTo>
                  <a:pt x="12413" y="13928"/>
                </a:lnTo>
                <a:lnTo>
                  <a:pt x="12547" y="14244"/>
                </a:lnTo>
                <a:lnTo>
                  <a:pt x="12682" y="14617"/>
                </a:lnTo>
                <a:lnTo>
                  <a:pt x="12760" y="15008"/>
                </a:lnTo>
                <a:lnTo>
                  <a:pt x="12827" y="15399"/>
                </a:lnTo>
                <a:lnTo>
                  <a:pt x="12850" y="15753"/>
                </a:lnTo>
                <a:lnTo>
                  <a:pt x="12850" y="16144"/>
                </a:lnTo>
                <a:lnTo>
                  <a:pt x="12805" y="16535"/>
                </a:lnTo>
                <a:lnTo>
                  <a:pt x="12738" y="16888"/>
                </a:lnTo>
                <a:lnTo>
                  <a:pt x="12659" y="17224"/>
                </a:lnTo>
                <a:lnTo>
                  <a:pt x="12502" y="17503"/>
                </a:lnTo>
                <a:lnTo>
                  <a:pt x="12222" y="18043"/>
                </a:lnTo>
                <a:lnTo>
                  <a:pt x="11965" y="18546"/>
                </a:lnTo>
                <a:lnTo>
                  <a:pt x="11864" y="18751"/>
                </a:lnTo>
                <a:lnTo>
                  <a:pt x="11774" y="18974"/>
                </a:lnTo>
                <a:lnTo>
                  <a:pt x="11707" y="19179"/>
                </a:lnTo>
                <a:lnTo>
                  <a:pt x="11662" y="19365"/>
                </a:lnTo>
                <a:lnTo>
                  <a:pt x="11629" y="19570"/>
                </a:lnTo>
                <a:lnTo>
                  <a:pt x="11629" y="19756"/>
                </a:lnTo>
                <a:lnTo>
                  <a:pt x="11629" y="19942"/>
                </a:lnTo>
                <a:lnTo>
                  <a:pt x="11640" y="20110"/>
                </a:lnTo>
                <a:lnTo>
                  <a:pt x="11707" y="20296"/>
                </a:lnTo>
                <a:lnTo>
                  <a:pt x="11797" y="20464"/>
                </a:lnTo>
                <a:lnTo>
                  <a:pt x="11886" y="20650"/>
                </a:lnTo>
                <a:lnTo>
                  <a:pt x="12032" y="20836"/>
                </a:lnTo>
                <a:lnTo>
                  <a:pt x="12200" y="21004"/>
                </a:lnTo>
                <a:lnTo>
                  <a:pt x="12413" y="21190"/>
                </a:lnTo>
                <a:lnTo>
                  <a:pt x="12659" y="21320"/>
                </a:lnTo>
                <a:lnTo>
                  <a:pt x="12951" y="21432"/>
                </a:lnTo>
                <a:lnTo>
                  <a:pt x="13275" y="21544"/>
                </a:lnTo>
                <a:lnTo>
                  <a:pt x="13600" y="21655"/>
                </a:lnTo>
                <a:lnTo>
                  <a:pt x="13970" y="21693"/>
                </a:lnTo>
                <a:lnTo>
                  <a:pt x="14329" y="21730"/>
                </a:lnTo>
                <a:lnTo>
                  <a:pt x="14698" y="21730"/>
                </a:lnTo>
                <a:lnTo>
                  <a:pt x="15057" y="21730"/>
                </a:lnTo>
                <a:lnTo>
                  <a:pt x="15426" y="21655"/>
                </a:lnTo>
                <a:lnTo>
                  <a:pt x="15774" y="21581"/>
                </a:lnTo>
                <a:lnTo>
                  <a:pt x="16110" y="21432"/>
                </a:lnTo>
                <a:lnTo>
                  <a:pt x="16435" y="21302"/>
                </a:lnTo>
                <a:lnTo>
                  <a:pt x="16715" y="21078"/>
                </a:lnTo>
                <a:lnTo>
                  <a:pt x="16950" y="20836"/>
                </a:lnTo>
                <a:lnTo>
                  <a:pt x="17017" y="20650"/>
                </a:lnTo>
                <a:lnTo>
                  <a:pt x="17062" y="20426"/>
                </a:lnTo>
                <a:lnTo>
                  <a:pt x="17107" y="20222"/>
                </a:lnTo>
                <a:lnTo>
                  <a:pt x="17129" y="19980"/>
                </a:lnTo>
                <a:lnTo>
                  <a:pt x="17141" y="19477"/>
                </a:lnTo>
                <a:lnTo>
                  <a:pt x="17141" y="18974"/>
                </a:lnTo>
                <a:lnTo>
                  <a:pt x="17129" y="18397"/>
                </a:lnTo>
                <a:lnTo>
                  <a:pt x="17085" y="17820"/>
                </a:lnTo>
                <a:lnTo>
                  <a:pt x="17040" y="17261"/>
                </a:lnTo>
                <a:lnTo>
                  <a:pt x="16973" y="16646"/>
                </a:lnTo>
                <a:lnTo>
                  <a:pt x="16827" y="15511"/>
                </a:lnTo>
                <a:lnTo>
                  <a:pt x="16715" y="14393"/>
                </a:lnTo>
                <a:lnTo>
                  <a:pt x="16692" y="13928"/>
                </a:lnTo>
                <a:lnTo>
                  <a:pt x="16670" y="13462"/>
                </a:lnTo>
                <a:lnTo>
                  <a:pt x="16692" y="13071"/>
                </a:lnTo>
                <a:lnTo>
                  <a:pt x="16760" y="12755"/>
                </a:lnTo>
                <a:lnTo>
                  <a:pt x="16827" y="12419"/>
                </a:lnTo>
                <a:lnTo>
                  <a:pt x="16928" y="12140"/>
                </a:lnTo>
                <a:lnTo>
                  <a:pt x="17062" y="11898"/>
                </a:lnTo>
                <a:lnTo>
                  <a:pt x="17185" y="11675"/>
                </a:lnTo>
                <a:lnTo>
                  <a:pt x="17342" y="11470"/>
                </a:lnTo>
                <a:lnTo>
                  <a:pt x="17488" y="11284"/>
                </a:lnTo>
                <a:lnTo>
                  <a:pt x="17667" y="11135"/>
                </a:lnTo>
                <a:lnTo>
                  <a:pt x="17835" y="11042"/>
                </a:lnTo>
                <a:lnTo>
                  <a:pt x="18003" y="10930"/>
                </a:lnTo>
                <a:lnTo>
                  <a:pt x="18182" y="10893"/>
                </a:lnTo>
                <a:lnTo>
                  <a:pt x="18351" y="10893"/>
                </a:lnTo>
                <a:lnTo>
                  <a:pt x="18519" y="10967"/>
                </a:lnTo>
                <a:lnTo>
                  <a:pt x="18675" y="11042"/>
                </a:lnTo>
                <a:lnTo>
                  <a:pt x="18821" y="11172"/>
                </a:lnTo>
                <a:lnTo>
                  <a:pt x="18978" y="11358"/>
                </a:lnTo>
                <a:lnTo>
                  <a:pt x="19101" y="11600"/>
                </a:lnTo>
                <a:lnTo>
                  <a:pt x="19236" y="11861"/>
                </a:lnTo>
                <a:lnTo>
                  <a:pt x="19404" y="12028"/>
                </a:lnTo>
                <a:lnTo>
                  <a:pt x="19572" y="12177"/>
                </a:lnTo>
                <a:lnTo>
                  <a:pt x="19785" y="12289"/>
                </a:lnTo>
                <a:lnTo>
                  <a:pt x="19986" y="12289"/>
                </a:lnTo>
                <a:lnTo>
                  <a:pt x="20199" y="12289"/>
                </a:lnTo>
                <a:lnTo>
                  <a:pt x="20412" y="12215"/>
                </a:lnTo>
                <a:lnTo>
                  <a:pt x="20602" y="12103"/>
                </a:lnTo>
                <a:lnTo>
                  <a:pt x="20804" y="11973"/>
                </a:lnTo>
                <a:lnTo>
                  <a:pt x="20995" y="11786"/>
                </a:lnTo>
                <a:lnTo>
                  <a:pt x="21163" y="11563"/>
                </a:lnTo>
                <a:lnTo>
                  <a:pt x="21319" y="11321"/>
                </a:lnTo>
                <a:lnTo>
                  <a:pt x="21420" y="11079"/>
                </a:lnTo>
                <a:lnTo>
                  <a:pt x="21532" y="10744"/>
                </a:lnTo>
                <a:lnTo>
                  <a:pt x="21577" y="10427"/>
                </a:lnTo>
                <a:lnTo>
                  <a:pt x="21600" y="10111"/>
                </a:lnTo>
                <a:lnTo>
                  <a:pt x="21577" y="9608"/>
                </a:lnTo>
                <a:lnTo>
                  <a:pt x="21532" y="9142"/>
                </a:lnTo>
                <a:lnTo>
                  <a:pt x="21420" y="8751"/>
                </a:lnTo>
                <a:lnTo>
                  <a:pt x="21319" y="8397"/>
                </a:lnTo>
                <a:lnTo>
                  <a:pt x="21163" y="8062"/>
                </a:lnTo>
                <a:lnTo>
                  <a:pt x="20995" y="7820"/>
                </a:lnTo>
                <a:lnTo>
                  <a:pt x="20804" y="7597"/>
                </a:lnTo>
                <a:lnTo>
                  <a:pt x="20602" y="7429"/>
                </a:lnTo>
                <a:lnTo>
                  <a:pt x="20412" y="7317"/>
                </a:lnTo>
                <a:lnTo>
                  <a:pt x="20199" y="7206"/>
                </a:lnTo>
                <a:lnTo>
                  <a:pt x="19986" y="7168"/>
                </a:lnTo>
                <a:lnTo>
                  <a:pt x="19785" y="7206"/>
                </a:lnTo>
                <a:lnTo>
                  <a:pt x="19572" y="7243"/>
                </a:lnTo>
                <a:lnTo>
                  <a:pt x="19404" y="7355"/>
                </a:lnTo>
                <a:lnTo>
                  <a:pt x="19236" y="7504"/>
                </a:lnTo>
                <a:lnTo>
                  <a:pt x="19101" y="7708"/>
                </a:lnTo>
                <a:lnTo>
                  <a:pt x="18978" y="7895"/>
                </a:lnTo>
                <a:lnTo>
                  <a:pt x="18799" y="8025"/>
                </a:lnTo>
                <a:lnTo>
                  <a:pt x="18631" y="8174"/>
                </a:lnTo>
                <a:lnTo>
                  <a:pt x="18440" y="8248"/>
                </a:lnTo>
                <a:lnTo>
                  <a:pt x="18239" y="8286"/>
                </a:lnTo>
                <a:lnTo>
                  <a:pt x="18048" y="8323"/>
                </a:lnTo>
                <a:lnTo>
                  <a:pt x="17858" y="8323"/>
                </a:lnTo>
                <a:lnTo>
                  <a:pt x="17667" y="8248"/>
                </a:lnTo>
                <a:lnTo>
                  <a:pt x="17465" y="8174"/>
                </a:lnTo>
                <a:lnTo>
                  <a:pt x="17275" y="8062"/>
                </a:lnTo>
                <a:lnTo>
                  <a:pt x="17107" y="7969"/>
                </a:lnTo>
                <a:lnTo>
                  <a:pt x="16950" y="7783"/>
                </a:lnTo>
                <a:lnTo>
                  <a:pt x="16827" y="7597"/>
                </a:lnTo>
                <a:lnTo>
                  <a:pt x="16715" y="7429"/>
                </a:lnTo>
                <a:lnTo>
                  <a:pt x="16648" y="7168"/>
                </a:lnTo>
                <a:lnTo>
                  <a:pt x="16614" y="6926"/>
                </a:lnTo>
                <a:lnTo>
                  <a:pt x="16592" y="6498"/>
                </a:lnTo>
                <a:lnTo>
                  <a:pt x="16592" y="5772"/>
                </a:lnTo>
                <a:lnTo>
                  <a:pt x="16625" y="4915"/>
                </a:lnTo>
                <a:lnTo>
                  <a:pt x="16670" y="3928"/>
                </a:lnTo>
                <a:lnTo>
                  <a:pt x="16737" y="2960"/>
                </a:lnTo>
                <a:lnTo>
                  <a:pt x="16804" y="1992"/>
                </a:lnTo>
                <a:lnTo>
                  <a:pt x="16883" y="1173"/>
                </a:lnTo>
                <a:lnTo>
                  <a:pt x="16950" y="521"/>
                </a:lnTo>
                <a:lnTo>
                  <a:pt x="16928" y="521"/>
                </a:lnTo>
                <a:lnTo>
                  <a:pt x="16905" y="521"/>
                </a:lnTo>
                <a:lnTo>
                  <a:pt x="16244" y="484"/>
                </a:lnTo>
                <a:lnTo>
                  <a:pt x="15617" y="428"/>
                </a:lnTo>
                <a:lnTo>
                  <a:pt x="15046" y="353"/>
                </a:lnTo>
                <a:lnTo>
                  <a:pt x="14508" y="279"/>
                </a:lnTo>
                <a:lnTo>
                  <a:pt x="14026" y="167"/>
                </a:lnTo>
                <a:lnTo>
                  <a:pt x="13623" y="93"/>
                </a:lnTo>
                <a:lnTo>
                  <a:pt x="13320" y="18"/>
                </a:lnTo>
                <a:lnTo>
                  <a:pt x="13107" y="18"/>
                </a:lnTo>
                <a:lnTo>
                  <a:pt x="12973" y="18"/>
                </a:lnTo>
                <a:lnTo>
                  <a:pt x="12850" y="130"/>
                </a:lnTo>
                <a:lnTo>
                  <a:pt x="12715" y="279"/>
                </a:lnTo>
                <a:lnTo>
                  <a:pt x="12614" y="446"/>
                </a:lnTo>
                <a:lnTo>
                  <a:pt x="12502" y="670"/>
                </a:lnTo>
                <a:lnTo>
                  <a:pt x="12413" y="912"/>
                </a:lnTo>
                <a:lnTo>
                  <a:pt x="12357" y="1210"/>
                </a:lnTo>
                <a:lnTo>
                  <a:pt x="12312" y="1526"/>
                </a:lnTo>
                <a:lnTo>
                  <a:pt x="12267" y="1843"/>
                </a:lnTo>
                <a:lnTo>
                  <a:pt x="12245" y="2215"/>
                </a:lnTo>
                <a:lnTo>
                  <a:pt x="12267" y="2532"/>
                </a:lnTo>
                <a:lnTo>
                  <a:pt x="12312" y="2886"/>
                </a:lnTo>
                <a:lnTo>
                  <a:pt x="12379" y="3240"/>
                </a:lnTo>
                <a:lnTo>
                  <a:pt x="12458" y="3556"/>
                </a:lnTo>
                <a:lnTo>
                  <a:pt x="12570" y="3891"/>
                </a:lnTo>
                <a:lnTo>
                  <a:pt x="12738" y="4171"/>
                </a:lnTo>
                <a:lnTo>
                  <a:pt x="12917" y="4487"/>
                </a:lnTo>
                <a:lnTo>
                  <a:pt x="13040" y="4860"/>
                </a:lnTo>
                <a:lnTo>
                  <a:pt x="13152" y="5251"/>
                </a:lnTo>
                <a:lnTo>
                  <a:pt x="13208" y="5604"/>
                </a:lnTo>
                <a:lnTo>
                  <a:pt x="13253" y="5995"/>
                </a:lnTo>
                <a:lnTo>
                  <a:pt x="13231" y="6386"/>
                </a:lnTo>
                <a:lnTo>
                  <a:pt x="13208" y="6740"/>
                </a:lnTo>
                <a:lnTo>
                  <a:pt x="13130" y="7094"/>
                </a:lnTo>
                <a:lnTo>
                  <a:pt x="13040" y="7429"/>
                </a:lnTo>
                <a:lnTo>
                  <a:pt x="12895" y="7746"/>
                </a:lnTo>
                <a:lnTo>
                  <a:pt x="12715" y="8025"/>
                </a:lnTo>
                <a:lnTo>
                  <a:pt x="12525" y="8286"/>
                </a:lnTo>
                <a:lnTo>
                  <a:pt x="12312" y="8491"/>
                </a:lnTo>
                <a:lnTo>
                  <a:pt x="12054" y="8677"/>
                </a:lnTo>
                <a:lnTo>
                  <a:pt x="11752" y="8788"/>
                </a:lnTo>
                <a:lnTo>
                  <a:pt x="11449" y="8826"/>
                </a:lnTo>
                <a:lnTo>
                  <a:pt x="11281" y="8826"/>
                </a:lnTo>
                <a:lnTo>
                  <a:pt x="11124" y="8826"/>
                </a:lnTo>
                <a:lnTo>
                  <a:pt x="11001" y="8788"/>
                </a:lnTo>
                <a:lnTo>
                  <a:pt x="10844" y="8714"/>
                </a:lnTo>
                <a:lnTo>
                  <a:pt x="10721" y="8640"/>
                </a:lnTo>
                <a:lnTo>
                  <a:pt x="10609" y="8565"/>
                </a:lnTo>
                <a:lnTo>
                  <a:pt x="10486" y="8453"/>
                </a:lnTo>
                <a:lnTo>
                  <a:pt x="10374" y="8323"/>
                </a:lnTo>
                <a:lnTo>
                  <a:pt x="10183" y="8062"/>
                </a:lnTo>
                <a:lnTo>
                  <a:pt x="10038" y="7746"/>
                </a:lnTo>
                <a:lnTo>
                  <a:pt x="9903" y="7392"/>
                </a:lnTo>
                <a:lnTo>
                  <a:pt x="9791" y="7001"/>
                </a:lnTo>
                <a:lnTo>
                  <a:pt x="9735" y="6610"/>
                </a:lnTo>
                <a:lnTo>
                  <a:pt x="9690" y="6219"/>
                </a:lnTo>
                <a:lnTo>
                  <a:pt x="9668" y="5772"/>
                </a:lnTo>
                <a:lnTo>
                  <a:pt x="9690" y="5381"/>
                </a:lnTo>
                <a:lnTo>
                  <a:pt x="9758" y="4990"/>
                </a:lnTo>
                <a:lnTo>
                  <a:pt x="9836" y="4636"/>
                </a:lnTo>
                <a:lnTo>
                  <a:pt x="9948" y="4320"/>
                </a:lnTo>
                <a:lnTo>
                  <a:pt x="10071" y="4022"/>
                </a:lnTo>
                <a:lnTo>
                  <a:pt x="10206" y="3817"/>
                </a:lnTo>
                <a:lnTo>
                  <a:pt x="10318" y="3593"/>
                </a:lnTo>
                <a:lnTo>
                  <a:pt x="10396" y="3351"/>
                </a:lnTo>
                <a:lnTo>
                  <a:pt x="10463" y="3109"/>
                </a:lnTo>
                <a:lnTo>
                  <a:pt x="10508" y="2848"/>
                </a:lnTo>
                <a:lnTo>
                  <a:pt x="10531" y="2606"/>
                </a:lnTo>
                <a:lnTo>
                  <a:pt x="10508" y="2346"/>
                </a:lnTo>
                <a:lnTo>
                  <a:pt x="10463" y="2141"/>
                </a:lnTo>
                <a:lnTo>
                  <a:pt x="10396" y="1880"/>
                </a:lnTo>
                <a:lnTo>
                  <a:pt x="10295" y="1638"/>
                </a:lnTo>
                <a:lnTo>
                  <a:pt x="10161" y="1415"/>
                </a:lnTo>
                <a:lnTo>
                  <a:pt x="9970" y="1210"/>
                </a:lnTo>
                <a:lnTo>
                  <a:pt x="9758" y="986"/>
                </a:lnTo>
                <a:lnTo>
                  <a:pt x="9500" y="819"/>
                </a:lnTo>
                <a:lnTo>
                  <a:pt x="9197" y="670"/>
                </a:lnTo>
                <a:lnTo>
                  <a:pt x="8850" y="521"/>
                </a:lnTo>
                <a:lnTo>
                  <a:pt x="8480" y="446"/>
                </a:lnTo>
                <a:lnTo>
                  <a:pt x="8010" y="428"/>
                </a:lnTo>
                <a:lnTo>
                  <a:pt x="7427" y="428"/>
                </a:lnTo>
                <a:lnTo>
                  <a:pt x="6834" y="446"/>
                </a:lnTo>
                <a:lnTo>
                  <a:pt x="6206" y="521"/>
                </a:lnTo>
                <a:lnTo>
                  <a:pt x="5624" y="633"/>
                </a:lnTo>
                <a:lnTo>
                  <a:pt x="5131" y="744"/>
                </a:lnTo>
                <a:lnTo>
                  <a:pt x="4750" y="856"/>
                </a:lnTo>
                <a:lnTo>
                  <a:pt x="4873" y="1564"/>
                </a:lnTo>
                <a:lnTo>
                  <a:pt x="5052" y="2495"/>
                </a:lnTo>
                <a:lnTo>
                  <a:pt x="5198" y="3556"/>
                </a:lnTo>
                <a:lnTo>
                  <a:pt x="5321" y="4673"/>
                </a:lnTo>
                <a:lnTo>
                  <a:pt x="5366" y="5213"/>
                </a:lnTo>
                <a:lnTo>
                  <a:pt x="5411" y="5753"/>
                </a:lnTo>
                <a:lnTo>
                  <a:pt x="5433" y="6275"/>
                </a:lnTo>
                <a:lnTo>
                  <a:pt x="5433" y="6740"/>
                </a:lnTo>
                <a:lnTo>
                  <a:pt x="5388" y="7168"/>
                </a:lnTo>
                <a:lnTo>
                  <a:pt x="5343" y="7541"/>
                </a:lnTo>
                <a:lnTo>
                  <a:pt x="5310" y="7708"/>
                </a:lnTo>
                <a:lnTo>
                  <a:pt x="5265" y="7857"/>
                </a:lnTo>
                <a:lnTo>
                  <a:pt x="5220" y="7969"/>
                </a:lnTo>
                <a:lnTo>
                  <a:pt x="5153" y="8062"/>
                </a:lnTo>
                <a:lnTo>
                  <a:pt x="5030" y="8248"/>
                </a:lnTo>
                <a:lnTo>
                  <a:pt x="4873" y="8397"/>
                </a:lnTo>
                <a:lnTo>
                  <a:pt x="4750" y="8528"/>
                </a:lnTo>
                <a:lnTo>
                  <a:pt x="4593" y="8640"/>
                </a:lnTo>
                <a:lnTo>
                  <a:pt x="4447" y="8714"/>
                </a:lnTo>
                <a:lnTo>
                  <a:pt x="4290" y="8751"/>
                </a:lnTo>
                <a:lnTo>
                  <a:pt x="4122" y="8788"/>
                </a:lnTo>
                <a:lnTo>
                  <a:pt x="3977" y="8788"/>
                </a:lnTo>
                <a:lnTo>
                  <a:pt x="3820" y="8751"/>
                </a:lnTo>
                <a:lnTo>
                  <a:pt x="3697" y="8714"/>
                </a:lnTo>
                <a:lnTo>
                  <a:pt x="3540" y="8677"/>
                </a:lnTo>
                <a:lnTo>
                  <a:pt x="3417" y="8602"/>
                </a:lnTo>
                <a:lnTo>
                  <a:pt x="3282" y="8491"/>
                </a:lnTo>
                <a:lnTo>
                  <a:pt x="3159" y="8360"/>
                </a:lnTo>
                <a:lnTo>
                  <a:pt x="3047" y="8248"/>
                </a:lnTo>
                <a:lnTo>
                  <a:pt x="2957" y="8062"/>
                </a:lnTo>
                <a:lnTo>
                  <a:pt x="2812" y="7857"/>
                </a:lnTo>
                <a:lnTo>
                  <a:pt x="2643" y="7671"/>
                </a:lnTo>
                <a:lnTo>
                  <a:pt x="2442" y="7541"/>
                </a:lnTo>
                <a:lnTo>
                  <a:pt x="2207" y="7466"/>
                </a:lnTo>
                <a:lnTo>
                  <a:pt x="1994" y="7429"/>
                </a:lnTo>
                <a:lnTo>
                  <a:pt x="1736" y="7429"/>
                </a:lnTo>
                <a:lnTo>
                  <a:pt x="1501" y="7466"/>
                </a:lnTo>
                <a:lnTo>
                  <a:pt x="1265" y="7559"/>
                </a:lnTo>
                <a:lnTo>
                  <a:pt x="1030" y="7708"/>
                </a:lnTo>
                <a:lnTo>
                  <a:pt x="817" y="7932"/>
                </a:lnTo>
                <a:lnTo>
                  <a:pt x="593" y="8211"/>
                </a:lnTo>
                <a:lnTo>
                  <a:pt x="425" y="8528"/>
                </a:lnTo>
                <a:lnTo>
                  <a:pt x="358" y="8714"/>
                </a:lnTo>
                <a:lnTo>
                  <a:pt x="280" y="8919"/>
                </a:lnTo>
                <a:lnTo>
                  <a:pt x="235" y="9142"/>
                </a:lnTo>
                <a:lnTo>
                  <a:pt x="168" y="9347"/>
                </a:lnTo>
                <a:lnTo>
                  <a:pt x="123" y="9608"/>
                </a:lnTo>
                <a:lnTo>
                  <a:pt x="100" y="9887"/>
                </a:lnTo>
                <a:lnTo>
                  <a:pt x="78" y="10185"/>
                </a:lnTo>
                <a:lnTo>
                  <a:pt x="78" y="10464"/>
                </a:lnTo>
                <a:lnTo>
                  <a:pt x="78" y="10706"/>
                </a:lnTo>
                <a:lnTo>
                  <a:pt x="100" y="10967"/>
                </a:lnTo>
                <a:lnTo>
                  <a:pt x="123" y="11172"/>
                </a:lnTo>
                <a:lnTo>
                  <a:pt x="168" y="11395"/>
                </a:lnTo>
                <a:lnTo>
                  <a:pt x="212" y="11600"/>
                </a:lnTo>
                <a:lnTo>
                  <a:pt x="280" y="11786"/>
                </a:lnTo>
                <a:lnTo>
                  <a:pt x="336" y="11973"/>
                </a:lnTo>
                <a:lnTo>
                  <a:pt x="425" y="12140"/>
                </a:lnTo>
                <a:lnTo>
                  <a:pt x="582" y="12419"/>
                </a:lnTo>
                <a:lnTo>
                  <a:pt x="773" y="12680"/>
                </a:lnTo>
                <a:lnTo>
                  <a:pt x="985" y="12866"/>
                </a:lnTo>
                <a:lnTo>
                  <a:pt x="1198" y="12997"/>
                </a:lnTo>
                <a:lnTo>
                  <a:pt x="1434" y="13108"/>
                </a:lnTo>
                <a:lnTo>
                  <a:pt x="1646" y="13183"/>
                </a:lnTo>
                <a:lnTo>
                  <a:pt x="1893" y="13183"/>
                </a:lnTo>
                <a:lnTo>
                  <a:pt x="2106" y="13146"/>
                </a:lnTo>
                <a:lnTo>
                  <a:pt x="2296" y="13071"/>
                </a:lnTo>
                <a:lnTo>
                  <a:pt x="2464" y="12960"/>
                </a:lnTo>
                <a:lnTo>
                  <a:pt x="2621" y="12792"/>
                </a:lnTo>
                <a:lnTo>
                  <a:pt x="2722" y="12606"/>
                </a:lnTo>
                <a:lnTo>
                  <a:pt x="2834" y="12419"/>
                </a:lnTo>
                <a:lnTo>
                  <a:pt x="2957" y="12289"/>
                </a:lnTo>
                <a:lnTo>
                  <a:pt x="3114" y="12177"/>
                </a:lnTo>
                <a:lnTo>
                  <a:pt x="3260" y="12103"/>
                </a:lnTo>
                <a:lnTo>
                  <a:pt x="3439" y="12103"/>
                </a:lnTo>
                <a:lnTo>
                  <a:pt x="3607" y="12103"/>
                </a:lnTo>
                <a:lnTo>
                  <a:pt x="3753" y="12177"/>
                </a:lnTo>
                <a:lnTo>
                  <a:pt x="3932" y="12252"/>
                </a:lnTo>
                <a:lnTo>
                  <a:pt x="4100" y="12364"/>
                </a:lnTo>
                <a:lnTo>
                  <a:pt x="4257" y="12494"/>
                </a:lnTo>
                <a:lnTo>
                  <a:pt x="4380" y="12643"/>
                </a:lnTo>
                <a:lnTo>
                  <a:pt x="4514" y="12829"/>
                </a:lnTo>
                <a:lnTo>
                  <a:pt x="4593" y="13034"/>
                </a:lnTo>
                <a:lnTo>
                  <a:pt x="4682" y="13257"/>
                </a:lnTo>
                <a:lnTo>
                  <a:pt x="4727" y="13462"/>
                </a:lnTo>
                <a:lnTo>
                  <a:pt x="4750" y="13686"/>
                </a:lnTo>
                <a:lnTo>
                  <a:pt x="4727" y="14282"/>
                </a:lnTo>
                <a:lnTo>
                  <a:pt x="4682" y="15045"/>
                </a:lnTo>
                <a:lnTo>
                  <a:pt x="4638" y="15976"/>
                </a:lnTo>
                <a:lnTo>
                  <a:pt x="4615" y="16926"/>
                </a:lnTo>
                <a:lnTo>
                  <a:pt x="4593" y="17968"/>
                </a:lnTo>
                <a:lnTo>
                  <a:pt x="4593" y="19011"/>
                </a:lnTo>
                <a:lnTo>
                  <a:pt x="4615" y="19514"/>
                </a:lnTo>
                <a:lnTo>
                  <a:pt x="4638" y="19980"/>
                </a:lnTo>
                <a:lnTo>
                  <a:pt x="4682" y="20426"/>
                </a:lnTo>
                <a:lnTo>
                  <a:pt x="4750" y="20836"/>
                </a:lnTo>
                <a:lnTo>
                  <a:pt x="4873" y="20929"/>
                </a:lnTo>
                <a:lnTo>
                  <a:pt x="5063" y="21004"/>
                </a:lnTo>
                <a:lnTo>
                  <a:pt x="5287" y="21078"/>
                </a:lnTo>
                <a:lnTo>
                  <a:pt x="5500" y="21115"/>
                </a:lnTo>
                <a:lnTo>
                  <a:pt x="6060" y="21115"/>
                </a:lnTo>
                <a:lnTo>
                  <a:pt x="6654" y="21078"/>
                </a:lnTo>
                <a:lnTo>
                  <a:pt x="7326" y="21004"/>
                </a:lnTo>
                <a:lnTo>
                  <a:pt x="8010" y="20929"/>
                </a:lnTo>
                <a:lnTo>
                  <a:pt x="8704" y="20855"/>
                </a:lnTo>
                <a:lnTo>
                  <a:pt x="9365" y="20836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flatTx/>
          </a:bodyPr>
          <a:lstStyle/>
          <a:p>
            <a:r>
              <a:rPr lang="es-ES" dirty="0" smtClean="0"/>
              <a:t>Texto</a:t>
            </a:r>
            <a:endParaRPr lang="es-ES" dirty="0"/>
          </a:p>
        </p:txBody>
      </p:sp>
      <p:sp>
        <p:nvSpPr>
          <p:cNvPr id="7179" name="Puzzle3"/>
          <p:cNvSpPr>
            <a:spLocks noChangeAspect="1" noEditPoints="1" noChangeArrowheads="1"/>
          </p:cNvSpPr>
          <p:nvPr/>
        </p:nvSpPr>
        <p:spPr bwMode="blackWhite">
          <a:xfrm>
            <a:off x="6324600" y="3352800"/>
            <a:ext cx="963613" cy="1327150"/>
          </a:xfrm>
          <a:custGeom>
            <a:avLst/>
            <a:gdLst>
              <a:gd name="T0" fmla="*/ 1054 w 21600"/>
              <a:gd name="T1" fmla="*/ 7565 h 21600"/>
              <a:gd name="T2" fmla="*/ 19866 w 21600"/>
              <a:gd name="T3" fmla="*/ 11296 h 21600"/>
            </a:gdLst>
            <a:ahLst/>
            <a:cxnLst/>
            <a:rect l="T0" t="T1" r="T2" b="T3"/>
            <a:pathLst>
              <a:path w="21600" h="21600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  <p:sp>
        <p:nvSpPr>
          <p:cNvPr id="7180" name="Puzzle3"/>
          <p:cNvSpPr>
            <a:spLocks noChangeAspect="1" noEditPoints="1" noChangeArrowheads="1"/>
          </p:cNvSpPr>
          <p:nvPr/>
        </p:nvSpPr>
        <p:spPr bwMode="blackWhite">
          <a:xfrm>
            <a:off x="4543425" y="3357563"/>
            <a:ext cx="963613" cy="1327150"/>
          </a:xfrm>
          <a:custGeom>
            <a:avLst/>
            <a:gdLst>
              <a:gd name="T0" fmla="*/ 1054 w 21600"/>
              <a:gd name="T1" fmla="*/ 7565 h 21600"/>
              <a:gd name="T2" fmla="*/ 19866 w 21600"/>
              <a:gd name="T3" fmla="*/ 11296 h 21600"/>
            </a:gdLst>
            <a:ahLst/>
            <a:cxnLst/>
            <a:rect l="T0" t="T1" r="T2" b="T3"/>
            <a:pathLst>
              <a:path w="21600" h="21600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0" lon="300000" rev="0"/>
            </a:camera>
            <a:lightRig rig="legacyFlat4" dir="b"/>
          </a:scene3d>
          <a:sp3d extrusionH="2270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flatTx/>
          </a:bodyPr>
          <a:lstStyle/>
          <a:p>
            <a:r>
              <a:rPr lang="es-ES"/>
              <a:t>Texto</a:t>
            </a: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1.</a:t>
            </a:r>
            <a:r>
              <a:rPr lang="es-ES" baseline="0" dirty="0" smtClean="0"/>
              <a:t> </a:t>
            </a:r>
            <a:r>
              <a:rPr lang="es-ES" dirty="0" smtClean="0"/>
              <a:t>FORMACIÓN </a:t>
            </a:r>
            <a:r>
              <a:rPr lang="es-ES" dirty="0"/>
              <a:t>DIAPOSITIVA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AULACLIC</a:t>
            </a:r>
            <a:endParaRPr lang="es-ES" dirty="0"/>
          </a:p>
        </p:txBody>
      </p:sp>
      <p:sp>
        <p:nvSpPr>
          <p:cNvPr id="4" name="Rectangle 103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D6FC96AF-7EAE-4600-BE55-5CBB42224168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370EE9B-550F-49B5-AB63-81FF6B450398}" type="slidenum">
              <a:rPr lang="es-ES"/>
              <a:pPr lvl="1"/>
              <a:t>3</a:t>
            </a:fld>
            <a:endParaRPr lang="es-E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5. Vocabulario</a:t>
            </a:r>
            <a:endParaRPr lang="es-E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Glosario de términos</a:t>
            </a:r>
          </a:p>
          <a:p>
            <a:r>
              <a:rPr lang="es-ES" dirty="0"/>
              <a:t>Defina los términos específicos de este tema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D7C2-7AB5-4327-9F2B-A48B7C971371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9108AB2-526D-4C0F-9830-FD95C2474A9B}" type="slidenum">
              <a:rPr lang="es-ES"/>
              <a:pPr lvl="1"/>
              <a:t>4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es-ES" baseline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Introducción </a:t>
            </a:r>
            <a:endParaRPr lang="es-E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Defina la materia</a:t>
            </a:r>
          </a:p>
          <a:p>
            <a:r>
              <a:rPr lang="es-ES" dirty="0"/>
              <a:t>Describa lo que la audiencia va a aprender en la sesión</a:t>
            </a:r>
          </a:p>
          <a:p>
            <a:r>
              <a:rPr lang="es-ES" dirty="0"/>
              <a:t>Descubra si la audiencia tiene algún interés o experiencia relacionados con el tema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AC1D-3974-426A-AEDA-B6B8FC72D900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3C6268E-F89D-4567-98FB-15131DA89246}" type="slidenum">
              <a:rPr lang="es-ES"/>
              <a:pPr lvl="1"/>
              <a:t>5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6. Primer </a:t>
            </a:r>
            <a:r>
              <a:rPr lang="es-E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tema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Explique los detalles</a:t>
            </a:r>
          </a:p>
          <a:p>
            <a:r>
              <a:rPr lang="es-ES" dirty="0"/>
              <a:t>Proponga un ejemplo</a:t>
            </a:r>
          </a:p>
          <a:p>
            <a:r>
              <a:rPr lang="es-ES" dirty="0"/>
              <a:t>Incluya ejercicios para facilitar el aprendizaje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4F59-1138-4AAD-AEF3-C14405710D69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592F70A-433D-4105-9D41-36AF86E83C4E}" type="slidenum">
              <a:rPr lang="es-ES"/>
              <a:pPr lvl="1"/>
              <a:t>6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7. Segundo </a:t>
            </a:r>
            <a:r>
              <a:rPr lang="es-E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tema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Explique los detalles</a:t>
            </a:r>
          </a:p>
          <a:p>
            <a:r>
              <a:rPr lang="es-ES"/>
              <a:t>Proponga un ejemplo</a:t>
            </a:r>
          </a:p>
          <a:p>
            <a:r>
              <a:rPr lang="es-ES"/>
              <a:t>Incluya ejercicios para facilitar el aprendizaje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F36C-062C-4C66-903B-DCA3748BB552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0DFDEEBC-E571-4876-B099-FBE01802BB46}" type="slidenum">
              <a:rPr lang="es-ES"/>
              <a:pPr lvl="1"/>
              <a:t>7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9. Fuentes </a:t>
            </a:r>
            <a:r>
              <a:rPr lang="es-E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 información adicionales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Otras sesiones de aprendizaje</a:t>
            </a:r>
          </a:p>
          <a:p>
            <a:r>
              <a:rPr lang="es-ES" dirty="0"/>
              <a:t>Libros, artículos y medios electrónicos</a:t>
            </a:r>
          </a:p>
          <a:p>
            <a:r>
              <a:rPr lang="es-ES" dirty="0"/>
              <a:t>Servicios de consultoría, otros recursos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F148-1889-4B20-AEAF-15E52CEB3FCB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ABD6374-A885-4103-9A35-A0BF7C5794F6}" type="slidenum">
              <a:rPr lang="es-ES"/>
              <a:pPr lvl="1"/>
              <a:t>8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8. Resumen</a:t>
            </a:r>
            <a:endParaRPr lang="es-E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Resuma lo aprendido</a:t>
            </a:r>
          </a:p>
          <a:p>
            <a:r>
              <a:rPr lang="es-ES"/>
              <a:t>Defina cómo se puede aplicar lo aprendido </a:t>
            </a:r>
          </a:p>
          <a:p>
            <a:r>
              <a:rPr lang="es-ES"/>
              <a:t>Pida la opinión de la audiencia acerca de la sesión de aprendizaje</a:t>
            </a:r>
          </a:p>
        </p:txBody>
      </p:sp>
      <p:sp>
        <p:nvSpPr>
          <p:cNvPr id="4" name="3 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A36C-7A64-46A9-AF7F-17A243E28C14}" type="datetime1">
              <a:rPr lang="es-ES"/>
              <a:pPr/>
              <a:t>14/03/2011</a:t>
            </a:fld>
            <a:endParaRPr lang="es-ES"/>
          </a:p>
        </p:txBody>
      </p:sp>
      <p:sp>
        <p:nvSpPr>
          <p:cNvPr id="5" name="4 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AULACLIC</a:t>
            </a:r>
          </a:p>
        </p:txBody>
      </p:sp>
      <p:sp>
        <p:nvSpPr>
          <p:cNvPr id="6" name="5 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FD4ADC2-72D0-43CE-A6B6-2F985083908C}" type="slidenum">
              <a:rPr lang="es-ES"/>
              <a:pPr lvl="1"/>
              <a:t>9</a:t>
            </a:fld>
            <a:endParaRPr lang="es-ES"/>
          </a:p>
        </p:txBody>
      </p:sp>
    </p:spTree>
  </p:cSld>
  <p:clrMapOvr>
    <a:masterClrMapping/>
  </p:clrMapOvr>
  <p:transition>
    <p:checker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23</TotalTime>
  <Words>211</Words>
  <Application>Microsoft Office PowerPoint</Application>
  <PresentationFormat>Presentación en pantalla (4:3)</PresentationFormat>
  <Paragraphs>76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Ángulos</vt:lpstr>
      <vt:lpstr>3. Orden del día</vt:lpstr>
      <vt:lpstr>4. Información general </vt:lpstr>
      <vt:lpstr>1. FORMACIÓN DIAPOSITIVA</vt:lpstr>
      <vt:lpstr>5. Vocabulario</vt:lpstr>
      <vt:lpstr>2. Introducción </vt:lpstr>
      <vt:lpstr>6. Primer tema</vt:lpstr>
      <vt:lpstr>7. Segundo tema</vt:lpstr>
      <vt:lpstr>9. Fuentes de información adicionales</vt:lpstr>
      <vt:lpstr>8. Resumen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aulaClic</dc:creator>
  <cp:lastModifiedBy>aulaClic</cp:lastModifiedBy>
  <cp:revision>6</cp:revision>
  <cp:lastPrinted>1601-01-01T00:00:00Z</cp:lastPrinted>
  <dcterms:created xsi:type="dcterms:W3CDTF">1601-01-01T00:00:00Z</dcterms:created>
  <dcterms:modified xsi:type="dcterms:W3CDTF">2011-03-14T14:10:13Z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3082</vt:i4>
  </property>
</Properties>
</file>